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0" r:id="rId2"/>
    <p:sldId id="318" r:id="rId3"/>
    <p:sldId id="326" r:id="rId4"/>
    <p:sldId id="323" r:id="rId5"/>
    <p:sldId id="325" r:id="rId6"/>
    <p:sldId id="321" r:id="rId7"/>
    <p:sldId id="319" r:id="rId8"/>
    <p:sldId id="320" r:id="rId9"/>
    <p:sldId id="313" r:id="rId10"/>
    <p:sldId id="312" r:id="rId11"/>
    <p:sldId id="304" r:id="rId12"/>
    <p:sldId id="307" r:id="rId13"/>
    <p:sldId id="308" r:id="rId14"/>
    <p:sldId id="309" r:id="rId15"/>
    <p:sldId id="310" r:id="rId16"/>
    <p:sldId id="311" r:id="rId17"/>
    <p:sldId id="305" r:id="rId18"/>
    <p:sldId id="298" r:id="rId1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586091-993E-4A47-A713-FE49DF3B2AC8}" v="13" dt="2023-12-18T14:57:37.641"/>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0" d="100"/>
          <a:sy n="110" d="100"/>
        </p:scale>
        <p:origin x="49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an Ericson" userId="580ed793-efe4-44d2-a780-083d618d0398" providerId="ADAL" clId="{75E396F4-BEDB-40D4-BF06-AF79FC771ABE}"/>
    <pc:docChg chg="custSel delSld modSld">
      <pc:chgData name="Johan Ericson" userId="580ed793-efe4-44d2-a780-083d618d0398" providerId="ADAL" clId="{75E396F4-BEDB-40D4-BF06-AF79FC771ABE}" dt="2023-01-02T09:39:29.505" v="292" actId="20577"/>
      <pc:docMkLst>
        <pc:docMk/>
      </pc:docMkLst>
      <pc:sldChg chg="del">
        <pc:chgData name="Johan Ericson" userId="580ed793-efe4-44d2-a780-083d618d0398" providerId="ADAL" clId="{75E396F4-BEDB-40D4-BF06-AF79FC771ABE}" dt="2023-01-02T09:36:30.548" v="158" actId="2696"/>
        <pc:sldMkLst>
          <pc:docMk/>
          <pc:sldMk cId="2086448055" sldId="280"/>
        </pc:sldMkLst>
      </pc:sldChg>
      <pc:sldChg chg="addSp modSp mod">
        <pc:chgData name="Johan Ericson" userId="580ed793-efe4-44d2-a780-083d618d0398" providerId="ADAL" clId="{75E396F4-BEDB-40D4-BF06-AF79FC771ABE}" dt="2023-01-02T09:39:29.505" v="292" actId="20577"/>
        <pc:sldMkLst>
          <pc:docMk/>
          <pc:sldMk cId="2501906070" sldId="297"/>
        </pc:sldMkLst>
        <pc:spChg chg="add mod">
          <ac:chgData name="Johan Ericson" userId="580ed793-efe4-44d2-a780-083d618d0398" providerId="ADAL" clId="{75E396F4-BEDB-40D4-BF06-AF79FC771ABE}" dt="2023-01-02T09:39:29.505" v="292" actId="20577"/>
          <ac:spMkLst>
            <pc:docMk/>
            <pc:sldMk cId="2501906070" sldId="297"/>
            <ac:spMk id="2" creationId="{35FFFB06-1CF2-43F1-A804-3A2508F90E43}"/>
          </ac:spMkLst>
        </pc:spChg>
      </pc:sldChg>
      <pc:sldChg chg="addSp modSp mod">
        <pc:chgData name="Johan Ericson" userId="580ed793-efe4-44d2-a780-083d618d0398" providerId="ADAL" clId="{75E396F4-BEDB-40D4-BF06-AF79FC771ABE}" dt="2023-01-02T09:33:56.316" v="155" actId="207"/>
        <pc:sldMkLst>
          <pc:docMk/>
          <pc:sldMk cId="190036791" sldId="300"/>
        </pc:sldMkLst>
        <pc:spChg chg="add mod">
          <ac:chgData name="Johan Ericson" userId="580ed793-efe4-44d2-a780-083d618d0398" providerId="ADAL" clId="{75E396F4-BEDB-40D4-BF06-AF79FC771ABE}" dt="2023-01-02T09:33:56.316" v="155" actId="207"/>
          <ac:spMkLst>
            <pc:docMk/>
            <pc:sldMk cId="190036791" sldId="300"/>
            <ac:spMk id="2" creationId="{F7312069-487E-4AC0-9175-467435148C30}"/>
          </ac:spMkLst>
        </pc:spChg>
      </pc:sldChg>
      <pc:sldChg chg="modSp mod">
        <pc:chgData name="Johan Ericson" userId="580ed793-efe4-44d2-a780-083d618d0398" providerId="ADAL" clId="{75E396F4-BEDB-40D4-BF06-AF79FC771ABE}" dt="2023-01-02T09:35:17.666" v="157" actId="6549"/>
        <pc:sldMkLst>
          <pc:docMk/>
          <pc:sldMk cId="53307282" sldId="302"/>
        </pc:sldMkLst>
        <pc:spChg chg="mod">
          <ac:chgData name="Johan Ericson" userId="580ed793-efe4-44d2-a780-083d618d0398" providerId="ADAL" clId="{75E396F4-BEDB-40D4-BF06-AF79FC771ABE}" dt="2023-01-02T09:35:17.666" v="157" actId="6549"/>
          <ac:spMkLst>
            <pc:docMk/>
            <pc:sldMk cId="53307282" sldId="302"/>
            <ac:spMk id="7" creationId="{763509DD-CB2C-4F0E-AABC-99AFFA08A3DB}"/>
          </ac:spMkLst>
        </pc:spChg>
      </pc:sldChg>
    </pc:docChg>
  </pc:docChgLst>
  <pc:docChgLst>
    <pc:chgData name="Johan Ericson" userId="580ed793-efe4-44d2-a780-083d618d0398" providerId="ADAL" clId="{6AA0A92E-443B-4D6D-9CBF-64530ABC6630}"/>
    <pc:docChg chg="undo custSel addSld delSld modSld sldOrd">
      <pc:chgData name="Johan Ericson" userId="580ed793-efe4-44d2-a780-083d618d0398" providerId="ADAL" clId="{6AA0A92E-443B-4D6D-9CBF-64530ABC6630}" dt="2022-04-06T16:13:33.548" v="1648" actId="1076"/>
      <pc:docMkLst>
        <pc:docMk/>
      </pc:docMkLst>
      <pc:sldChg chg="del">
        <pc:chgData name="Johan Ericson" userId="580ed793-efe4-44d2-a780-083d618d0398" providerId="ADAL" clId="{6AA0A92E-443B-4D6D-9CBF-64530ABC6630}" dt="2022-04-06T02:30:16.994" v="1304" actId="2696"/>
        <pc:sldMkLst>
          <pc:docMk/>
          <pc:sldMk cId="180205748" sldId="258"/>
        </pc:sldMkLst>
      </pc:sldChg>
      <pc:sldChg chg="del">
        <pc:chgData name="Johan Ericson" userId="580ed793-efe4-44d2-a780-083d618d0398" providerId="ADAL" clId="{6AA0A92E-443B-4D6D-9CBF-64530ABC6630}" dt="2022-04-06T02:30:06.073" v="1300" actId="2696"/>
        <pc:sldMkLst>
          <pc:docMk/>
          <pc:sldMk cId="2996531007" sldId="262"/>
        </pc:sldMkLst>
      </pc:sldChg>
      <pc:sldChg chg="del">
        <pc:chgData name="Johan Ericson" userId="580ed793-efe4-44d2-a780-083d618d0398" providerId="ADAL" clId="{6AA0A92E-443B-4D6D-9CBF-64530ABC6630}" dt="2022-04-06T02:30:08.668" v="1301" actId="2696"/>
        <pc:sldMkLst>
          <pc:docMk/>
          <pc:sldMk cId="3216673532" sldId="263"/>
        </pc:sldMkLst>
      </pc:sldChg>
      <pc:sldChg chg="del">
        <pc:chgData name="Johan Ericson" userId="580ed793-efe4-44d2-a780-083d618d0398" providerId="ADAL" clId="{6AA0A92E-443B-4D6D-9CBF-64530ABC6630}" dt="2022-04-06T02:30:11.949" v="1302" actId="2696"/>
        <pc:sldMkLst>
          <pc:docMk/>
          <pc:sldMk cId="2182251812" sldId="264"/>
        </pc:sldMkLst>
      </pc:sldChg>
      <pc:sldChg chg="del">
        <pc:chgData name="Johan Ericson" userId="580ed793-efe4-44d2-a780-083d618d0398" providerId="ADAL" clId="{6AA0A92E-443B-4D6D-9CBF-64530ABC6630}" dt="2022-04-06T02:30:14.578" v="1303" actId="2696"/>
        <pc:sldMkLst>
          <pc:docMk/>
          <pc:sldMk cId="134410285" sldId="265"/>
        </pc:sldMkLst>
      </pc:sldChg>
      <pc:sldChg chg="modSp mod">
        <pc:chgData name="Johan Ericson" userId="580ed793-efe4-44d2-a780-083d618d0398" providerId="ADAL" clId="{6AA0A92E-443B-4D6D-9CBF-64530ABC6630}" dt="2022-04-06T14:03:23.101" v="1606" actId="20577"/>
        <pc:sldMkLst>
          <pc:docMk/>
          <pc:sldMk cId="3327735395" sldId="282"/>
        </pc:sldMkLst>
        <pc:spChg chg="mod">
          <ac:chgData name="Johan Ericson" userId="580ed793-efe4-44d2-a780-083d618d0398" providerId="ADAL" clId="{6AA0A92E-443B-4D6D-9CBF-64530ABC6630}" dt="2022-04-06T14:03:23.101" v="1606" actId="20577"/>
          <ac:spMkLst>
            <pc:docMk/>
            <pc:sldMk cId="3327735395" sldId="282"/>
            <ac:spMk id="4" creationId="{750E9532-16D9-45B6-A636-E7D0C52C8047}"/>
          </ac:spMkLst>
        </pc:spChg>
      </pc:sldChg>
      <pc:sldChg chg="modSp mod">
        <pc:chgData name="Johan Ericson" userId="580ed793-efe4-44d2-a780-083d618d0398" providerId="ADAL" clId="{6AA0A92E-443B-4D6D-9CBF-64530ABC6630}" dt="2022-04-06T01:58:27.452" v="16" actId="20577"/>
        <pc:sldMkLst>
          <pc:docMk/>
          <pc:sldMk cId="2032785563" sldId="289"/>
        </pc:sldMkLst>
        <pc:spChg chg="mod">
          <ac:chgData name="Johan Ericson" userId="580ed793-efe4-44d2-a780-083d618d0398" providerId="ADAL" clId="{6AA0A92E-443B-4D6D-9CBF-64530ABC6630}" dt="2022-04-06T01:58:27.452" v="16" actId="20577"/>
          <ac:spMkLst>
            <pc:docMk/>
            <pc:sldMk cId="2032785563" sldId="289"/>
            <ac:spMk id="7" creationId="{30197EB9-230B-420D-B3F9-3ED883326347}"/>
          </ac:spMkLst>
        </pc:spChg>
      </pc:sldChg>
      <pc:sldChg chg="modSp add mod">
        <pc:chgData name="Johan Ericson" userId="580ed793-efe4-44d2-a780-083d618d0398" providerId="ADAL" clId="{6AA0A92E-443B-4D6D-9CBF-64530ABC6630}" dt="2022-04-06T01:59:12.690" v="80" actId="20577"/>
        <pc:sldMkLst>
          <pc:docMk/>
          <pc:sldMk cId="3411011467" sldId="290"/>
        </pc:sldMkLst>
        <pc:spChg chg="mod">
          <ac:chgData name="Johan Ericson" userId="580ed793-efe4-44d2-a780-083d618d0398" providerId="ADAL" clId="{6AA0A92E-443B-4D6D-9CBF-64530ABC6630}" dt="2022-04-06T01:59:12.690" v="80" actId="20577"/>
          <ac:spMkLst>
            <pc:docMk/>
            <pc:sldMk cId="3411011467" sldId="290"/>
            <ac:spMk id="7" creationId="{30197EB9-230B-420D-B3F9-3ED883326347}"/>
          </ac:spMkLst>
        </pc:spChg>
      </pc:sldChg>
      <pc:sldChg chg="modSp add mod">
        <pc:chgData name="Johan Ericson" userId="580ed793-efe4-44d2-a780-083d618d0398" providerId="ADAL" clId="{6AA0A92E-443B-4D6D-9CBF-64530ABC6630}" dt="2022-04-06T02:04:04.927" v="267" actId="20577"/>
        <pc:sldMkLst>
          <pc:docMk/>
          <pc:sldMk cId="131390985" sldId="291"/>
        </pc:sldMkLst>
        <pc:spChg chg="mod">
          <ac:chgData name="Johan Ericson" userId="580ed793-efe4-44d2-a780-083d618d0398" providerId="ADAL" clId="{6AA0A92E-443B-4D6D-9CBF-64530ABC6630}" dt="2022-04-06T02:01:52.126" v="101" actId="20577"/>
          <ac:spMkLst>
            <pc:docMk/>
            <pc:sldMk cId="131390985" sldId="291"/>
            <ac:spMk id="4" creationId="{750E9532-16D9-45B6-A636-E7D0C52C8047}"/>
          </ac:spMkLst>
        </pc:spChg>
        <pc:spChg chg="mod">
          <ac:chgData name="Johan Ericson" userId="580ed793-efe4-44d2-a780-083d618d0398" providerId="ADAL" clId="{6AA0A92E-443B-4D6D-9CBF-64530ABC6630}" dt="2022-04-06T02:04:04.927" v="267" actId="20577"/>
          <ac:spMkLst>
            <pc:docMk/>
            <pc:sldMk cId="131390985" sldId="291"/>
            <ac:spMk id="7" creationId="{30197EB9-230B-420D-B3F9-3ED883326347}"/>
          </ac:spMkLst>
        </pc:spChg>
      </pc:sldChg>
      <pc:sldChg chg="modSp add mod">
        <pc:chgData name="Johan Ericson" userId="580ed793-efe4-44d2-a780-083d618d0398" providerId="ADAL" clId="{6AA0A92E-443B-4D6D-9CBF-64530ABC6630}" dt="2022-04-06T16:09:18.623" v="1624" actId="20577"/>
        <pc:sldMkLst>
          <pc:docMk/>
          <pc:sldMk cId="3318112858" sldId="292"/>
        </pc:sldMkLst>
        <pc:spChg chg="mod">
          <ac:chgData name="Johan Ericson" userId="580ed793-efe4-44d2-a780-083d618d0398" providerId="ADAL" clId="{6AA0A92E-443B-4D6D-9CBF-64530ABC6630}" dt="2022-04-06T16:09:18.623" v="1624" actId="20577"/>
          <ac:spMkLst>
            <pc:docMk/>
            <pc:sldMk cId="3318112858" sldId="292"/>
            <ac:spMk id="7" creationId="{30197EB9-230B-420D-B3F9-3ED883326347}"/>
          </ac:spMkLst>
        </pc:spChg>
      </pc:sldChg>
      <pc:sldChg chg="modSp add mod">
        <pc:chgData name="Johan Ericson" userId="580ed793-efe4-44d2-a780-083d618d0398" providerId="ADAL" clId="{6AA0A92E-443B-4D6D-9CBF-64530ABC6630}" dt="2022-04-06T02:09:59.715" v="583" actId="20577"/>
        <pc:sldMkLst>
          <pc:docMk/>
          <pc:sldMk cId="1690785371" sldId="293"/>
        </pc:sldMkLst>
        <pc:spChg chg="mod">
          <ac:chgData name="Johan Ericson" userId="580ed793-efe4-44d2-a780-083d618d0398" providerId="ADAL" clId="{6AA0A92E-443B-4D6D-9CBF-64530ABC6630}" dt="2022-04-06T02:09:59.715" v="583" actId="20577"/>
          <ac:spMkLst>
            <pc:docMk/>
            <pc:sldMk cId="1690785371" sldId="293"/>
            <ac:spMk id="7" creationId="{30197EB9-230B-420D-B3F9-3ED883326347}"/>
          </ac:spMkLst>
        </pc:spChg>
      </pc:sldChg>
      <pc:sldChg chg="addSp delSp modSp add del mod">
        <pc:chgData name="Johan Ericson" userId="580ed793-efe4-44d2-a780-083d618d0398" providerId="ADAL" clId="{6AA0A92E-443B-4D6D-9CBF-64530ABC6630}" dt="2022-04-06T14:15:26.985" v="1613" actId="1076"/>
        <pc:sldMkLst>
          <pc:docMk/>
          <pc:sldMk cId="1000034030" sldId="294"/>
        </pc:sldMkLst>
        <pc:spChg chg="mod">
          <ac:chgData name="Johan Ericson" userId="580ed793-efe4-44d2-a780-083d618d0398" providerId="ADAL" clId="{6AA0A92E-443B-4D6D-9CBF-64530ABC6630}" dt="2022-04-06T02:13:48.216" v="594" actId="20577"/>
          <ac:spMkLst>
            <pc:docMk/>
            <pc:sldMk cId="1000034030" sldId="294"/>
            <ac:spMk id="4" creationId="{750E9532-16D9-45B6-A636-E7D0C52C8047}"/>
          </ac:spMkLst>
        </pc:spChg>
        <pc:spChg chg="del mod">
          <ac:chgData name="Johan Ericson" userId="580ed793-efe4-44d2-a780-083d618d0398" providerId="ADAL" clId="{6AA0A92E-443B-4D6D-9CBF-64530ABC6630}" dt="2022-04-06T14:15:04.524" v="1610" actId="478"/>
          <ac:spMkLst>
            <pc:docMk/>
            <pc:sldMk cId="1000034030" sldId="294"/>
            <ac:spMk id="7" creationId="{30197EB9-230B-420D-B3F9-3ED883326347}"/>
          </ac:spMkLst>
        </pc:spChg>
        <pc:picChg chg="add mod">
          <ac:chgData name="Johan Ericson" userId="580ed793-efe4-44d2-a780-083d618d0398" providerId="ADAL" clId="{6AA0A92E-443B-4D6D-9CBF-64530ABC6630}" dt="2022-04-06T14:15:26.985" v="1613" actId="1076"/>
          <ac:picMkLst>
            <pc:docMk/>
            <pc:sldMk cId="1000034030" sldId="294"/>
            <ac:picMk id="1026" creationId="{D77AB33A-51F1-40B4-9647-DF696D5F1B1F}"/>
          </ac:picMkLst>
        </pc:picChg>
      </pc:sldChg>
      <pc:sldChg chg="addSp delSp modSp add mod ord delAnim">
        <pc:chgData name="Johan Ericson" userId="580ed793-efe4-44d2-a780-083d618d0398" providerId="ADAL" clId="{6AA0A92E-443B-4D6D-9CBF-64530ABC6630}" dt="2022-04-06T02:21:33.062" v="890" actId="20577"/>
        <pc:sldMkLst>
          <pc:docMk/>
          <pc:sldMk cId="2152596841" sldId="295"/>
        </pc:sldMkLst>
        <pc:spChg chg="add del mod">
          <ac:chgData name="Johan Ericson" userId="580ed793-efe4-44d2-a780-083d618d0398" providerId="ADAL" clId="{6AA0A92E-443B-4D6D-9CBF-64530ABC6630}" dt="2022-04-06T02:16:11.756" v="614" actId="478"/>
          <ac:spMkLst>
            <pc:docMk/>
            <pc:sldMk cId="2152596841" sldId="295"/>
            <ac:spMk id="3" creationId="{018B0A69-D26F-466E-A63D-730F75299EC8}"/>
          </ac:spMkLst>
        </pc:spChg>
        <pc:spChg chg="del">
          <ac:chgData name="Johan Ericson" userId="580ed793-efe4-44d2-a780-083d618d0398" providerId="ADAL" clId="{6AA0A92E-443B-4D6D-9CBF-64530ABC6630}" dt="2022-04-06T02:16:08.306" v="613" actId="478"/>
          <ac:spMkLst>
            <pc:docMk/>
            <pc:sldMk cId="2152596841" sldId="295"/>
            <ac:spMk id="9" creationId="{F38A936B-E2D2-4B35-8E90-B8C19389E121}"/>
          </ac:spMkLst>
        </pc:spChg>
        <pc:spChg chg="add mod">
          <ac:chgData name="Johan Ericson" userId="580ed793-efe4-44d2-a780-083d618d0398" providerId="ADAL" clId="{6AA0A92E-443B-4D6D-9CBF-64530ABC6630}" dt="2022-04-06T02:21:33.062" v="890" actId="20577"/>
          <ac:spMkLst>
            <pc:docMk/>
            <pc:sldMk cId="2152596841" sldId="295"/>
            <ac:spMk id="12" creationId="{B322F694-E35C-4C4C-8614-800DD3E0F5D9}"/>
          </ac:spMkLst>
        </pc:spChg>
      </pc:sldChg>
      <pc:sldChg chg="modSp add mod">
        <pc:chgData name="Johan Ericson" userId="580ed793-efe4-44d2-a780-083d618d0398" providerId="ADAL" clId="{6AA0A92E-443B-4D6D-9CBF-64530ABC6630}" dt="2022-04-06T02:26:01.040" v="1214" actId="20577"/>
        <pc:sldMkLst>
          <pc:docMk/>
          <pc:sldMk cId="2906284655" sldId="296"/>
        </pc:sldMkLst>
        <pc:spChg chg="mod">
          <ac:chgData name="Johan Ericson" userId="580ed793-efe4-44d2-a780-083d618d0398" providerId="ADAL" clId="{6AA0A92E-443B-4D6D-9CBF-64530ABC6630}" dt="2022-04-06T02:26:01.040" v="1214" actId="20577"/>
          <ac:spMkLst>
            <pc:docMk/>
            <pc:sldMk cId="2906284655" sldId="296"/>
            <ac:spMk id="12" creationId="{B322F694-E35C-4C4C-8614-800DD3E0F5D9}"/>
          </ac:spMkLst>
        </pc:spChg>
      </pc:sldChg>
      <pc:sldChg chg="modSp add mod ord">
        <pc:chgData name="Johan Ericson" userId="580ed793-efe4-44d2-a780-083d618d0398" providerId="ADAL" clId="{6AA0A92E-443B-4D6D-9CBF-64530ABC6630}" dt="2022-04-06T02:26:48.356" v="1232" actId="20577"/>
        <pc:sldMkLst>
          <pc:docMk/>
          <pc:sldMk cId="2501906070" sldId="297"/>
        </pc:sldMkLst>
        <pc:spChg chg="mod">
          <ac:chgData name="Johan Ericson" userId="580ed793-efe4-44d2-a780-083d618d0398" providerId="ADAL" clId="{6AA0A92E-443B-4D6D-9CBF-64530ABC6630}" dt="2022-04-06T02:26:48.356" v="1232" actId="20577"/>
          <ac:spMkLst>
            <pc:docMk/>
            <pc:sldMk cId="2501906070" sldId="297"/>
            <ac:spMk id="4" creationId="{750E9532-16D9-45B6-A636-E7D0C52C8047}"/>
          </ac:spMkLst>
        </pc:spChg>
      </pc:sldChg>
      <pc:sldChg chg="modSp add mod">
        <pc:chgData name="Johan Ericson" userId="580ed793-efe4-44d2-a780-083d618d0398" providerId="ADAL" clId="{6AA0A92E-443B-4D6D-9CBF-64530ABC6630}" dt="2022-04-06T02:29:46.152" v="1299" actId="207"/>
        <pc:sldMkLst>
          <pc:docMk/>
          <pc:sldMk cId="293635127" sldId="298"/>
        </pc:sldMkLst>
        <pc:spChg chg="mod">
          <ac:chgData name="Johan Ericson" userId="580ed793-efe4-44d2-a780-083d618d0398" providerId="ADAL" clId="{6AA0A92E-443B-4D6D-9CBF-64530ABC6630}" dt="2022-04-06T02:29:46.152" v="1299" actId="207"/>
          <ac:spMkLst>
            <pc:docMk/>
            <pc:sldMk cId="293635127" sldId="298"/>
            <ac:spMk id="4" creationId="{750E9532-16D9-45B6-A636-E7D0C52C8047}"/>
          </ac:spMkLst>
        </pc:spChg>
        <pc:picChg chg="mod">
          <ac:chgData name="Johan Ericson" userId="580ed793-efe4-44d2-a780-083d618d0398" providerId="ADAL" clId="{6AA0A92E-443B-4D6D-9CBF-64530ABC6630}" dt="2022-04-06T02:29:06.627" v="1297" actId="1076"/>
          <ac:picMkLst>
            <pc:docMk/>
            <pc:sldMk cId="293635127" sldId="298"/>
            <ac:picMk id="4098" creationId="{A628D809-C830-45BD-B522-9EBC011B1A4D}"/>
          </ac:picMkLst>
        </pc:picChg>
      </pc:sldChg>
      <pc:sldChg chg="addSp delSp modSp add mod">
        <pc:chgData name="Johan Ericson" userId="580ed793-efe4-44d2-a780-083d618d0398" providerId="ADAL" clId="{6AA0A92E-443B-4D6D-9CBF-64530ABC6630}" dt="2022-04-06T16:13:33.548" v="1648" actId="1076"/>
        <pc:sldMkLst>
          <pc:docMk/>
          <pc:sldMk cId="1449891262" sldId="299"/>
        </pc:sldMkLst>
        <pc:spChg chg="mod">
          <ac:chgData name="Johan Ericson" userId="580ed793-efe4-44d2-a780-083d618d0398" providerId="ADAL" clId="{6AA0A92E-443B-4D6D-9CBF-64530ABC6630}" dt="2022-04-06T16:12:45.066" v="1639" actId="20577"/>
          <ac:spMkLst>
            <pc:docMk/>
            <pc:sldMk cId="1449891262" sldId="299"/>
            <ac:spMk id="4" creationId="{750E9532-16D9-45B6-A636-E7D0C52C8047}"/>
          </ac:spMkLst>
        </pc:spChg>
        <pc:spChg chg="del mod">
          <ac:chgData name="Johan Ericson" userId="580ed793-efe4-44d2-a780-083d618d0398" providerId="ADAL" clId="{6AA0A92E-443B-4D6D-9CBF-64530ABC6630}" dt="2022-04-06T16:12:53.388" v="1641" actId="478"/>
          <ac:spMkLst>
            <pc:docMk/>
            <pc:sldMk cId="1449891262" sldId="299"/>
            <ac:spMk id="7" creationId="{763509DD-CB2C-4F0E-AABC-99AFFA08A3DB}"/>
          </ac:spMkLst>
        </pc:spChg>
        <pc:graphicFrameChg chg="add del mod">
          <ac:chgData name="Johan Ericson" userId="580ed793-efe4-44d2-a780-083d618d0398" providerId="ADAL" clId="{6AA0A92E-443B-4D6D-9CBF-64530ABC6630}" dt="2022-04-06T16:13:04.142" v="1643"/>
          <ac:graphicFrameMkLst>
            <pc:docMk/>
            <pc:sldMk cId="1449891262" sldId="299"/>
            <ac:graphicFrameMk id="2" creationId="{CF9E4A42-2327-454A-A28E-04AE6F191607}"/>
          </ac:graphicFrameMkLst>
        </pc:graphicFrameChg>
        <pc:picChg chg="add mod">
          <ac:chgData name="Johan Ericson" userId="580ed793-efe4-44d2-a780-083d618d0398" providerId="ADAL" clId="{6AA0A92E-443B-4D6D-9CBF-64530ABC6630}" dt="2022-04-06T16:13:33.548" v="1648" actId="1076"/>
          <ac:picMkLst>
            <pc:docMk/>
            <pc:sldMk cId="1449891262" sldId="299"/>
            <ac:picMk id="3" creationId="{8A6B7C09-6CFD-4B9E-8400-9692A8211ADB}"/>
          </ac:picMkLst>
        </pc:picChg>
      </pc:sldChg>
    </pc:docChg>
  </pc:docChgLst>
  <pc:docChgLst>
    <pc:chgData name="Johan Ericson" userId="580ed793-efe4-44d2-a780-083d618d0398" providerId="ADAL" clId="{69586091-993E-4A47-A713-FE49DF3B2AC8}"/>
    <pc:docChg chg="undo custSel addSld delSld modSld sldOrd">
      <pc:chgData name="Johan Ericson" userId="580ed793-efe4-44d2-a780-083d618d0398" providerId="ADAL" clId="{69586091-993E-4A47-A713-FE49DF3B2AC8}" dt="2023-12-18T16:19:11.044" v="156" actId="5793"/>
      <pc:docMkLst>
        <pc:docMk/>
      </pc:docMkLst>
      <pc:sldChg chg="modSp">
        <pc:chgData name="Johan Ericson" userId="580ed793-efe4-44d2-a780-083d618d0398" providerId="ADAL" clId="{69586091-993E-4A47-A713-FE49DF3B2AC8}" dt="2023-12-13T15:40:03.144" v="4" actId="20577"/>
        <pc:sldMkLst>
          <pc:docMk/>
          <pc:sldMk cId="3163980010" sldId="260"/>
        </pc:sldMkLst>
        <pc:spChg chg="mod">
          <ac:chgData name="Johan Ericson" userId="580ed793-efe4-44d2-a780-083d618d0398" providerId="ADAL" clId="{69586091-993E-4A47-A713-FE49DF3B2AC8}" dt="2023-12-13T15:40:03.144" v="4" actId="20577"/>
          <ac:spMkLst>
            <pc:docMk/>
            <pc:sldMk cId="3163980010" sldId="260"/>
            <ac:spMk id="9" creationId="{F38A936B-E2D2-4B35-8E90-B8C19389E121}"/>
          </ac:spMkLst>
        </pc:spChg>
      </pc:sldChg>
      <pc:sldChg chg="modSp del mod">
        <pc:chgData name="Johan Ericson" userId="580ed793-efe4-44d2-a780-083d618d0398" providerId="ADAL" clId="{69586091-993E-4A47-A713-FE49DF3B2AC8}" dt="2023-12-18T13:57:47.552" v="136" actId="2696"/>
        <pc:sldMkLst>
          <pc:docMk/>
          <pc:sldMk cId="2858726815" sldId="266"/>
        </pc:sldMkLst>
        <pc:spChg chg="mod">
          <ac:chgData name="Johan Ericson" userId="580ed793-efe4-44d2-a780-083d618d0398" providerId="ADAL" clId="{69586091-993E-4A47-A713-FE49DF3B2AC8}" dt="2023-12-13T15:42:46.587" v="20" actId="1076"/>
          <ac:spMkLst>
            <pc:docMk/>
            <pc:sldMk cId="2858726815" sldId="266"/>
            <ac:spMk id="4" creationId="{750E9532-16D9-45B6-A636-E7D0C52C8047}"/>
          </ac:spMkLst>
        </pc:spChg>
      </pc:sldChg>
      <pc:sldChg chg="delSp modSp del mod">
        <pc:chgData name="Johan Ericson" userId="580ed793-efe4-44d2-a780-083d618d0398" providerId="ADAL" clId="{69586091-993E-4A47-A713-FE49DF3B2AC8}" dt="2023-12-18T13:58:33.201" v="139" actId="2696"/>
        <pc:sldMkLst>
          <pc:docMk/>
          <pc:sldMk cId="4072065095" sldId="278"/>
        </pc:sldMkLst>
        <pc:spChg chg="del">
          <ac:chgData name="Johan Ericson" userId="580ed793-efe4-44d2-a780-083d618d0398" providerId="ADAL" clId="{69586091-993E-4A47-A713-FE49DF3B2AC8}" dt="2023-12-13T15:53:31.844" v="21" actId="478"/>
          <ac:spMkLst>
            <pc:docMk/>
            <pc:sldMk cId="4072065095" sldId="278"/>
            <ac:spMk id="4" creationId="{750E9532-16D9-45B6-A636-E7D0C52C8047}"/>
          </ac:spMkLst>
        </pc:spChg>
        <pc:spChg chg="mod">
          <ac:chgData name="Johan Ericson" userId="580ed793-efe4-44d2-a780-083d618d0398" providerId="ADAL" clId="{69586091-993E-4A47-A713-FE49DF3B2AC8}" dt="2023-12-13T15:57:43.538" v="48" actId="1076"/>
          <ac:spMkLst>
            <pc:docMk/>
            <pc:sldMk cId="4072065095" sldId="278"/>
            <ac:spMk id="7" creationId="{763509DD-CB2C-4F0E-AABC-99AFFA08A3DB}"/>
          </ac:spMkLst>
        </pc:spChg>
      </pc:sldChg>
      <pc:sldChg chg="del">
        <pc:chgData name="Johan Ericson" userId="580ed793-efe4-44d2-a780-083d618d0398" providerId="ADAL" clId="{69586091-993E-4A47-A713-FE49DF3B2AC8}" dt="2023-12-13T16:17:43.476" v="127" actId="47"/>
        <pc:sldMkLst>
          <pc:docMk/>
          <pc:sldMk cId="2373489471" sldId="279"/>
        </pc:sldMkLst>
      </pc:sldChg>
      <pc:sldChg chg="del">
        <pc:chgData name="Johan Ericson" userId="580ed793-efe4-44d2-a780-083d618d0398" providerId="ADAL" clId="{69586091-993E-4A47-A713-FE49DF3B2AC8}" dt="2023-12-13T16:17:43.476" v="127" actId="47"/>
        <pc:sldMkLst>
          <pc:docMk/>
          <pc:sldMk cId="962730521" sldId="281"/>
        </pc:sldMkLst>
      </pc:sldChg>
      <pc:sldChg chg="del">
        <pc:chgData name="Johan Ericson" userId="580ed793-efe4-44d2-a780-083d618d0398" providerId="ADAL" clId="{69586091-993E-4A47-A713-FE49DF3B2AC8}" dt="2023-12-13T16:18:20.045" v="128" actId="47"/>
        <pc:sldMkLst>
          <pc:docMk/>
          <pc:sldMk cId="2501906070" sldId="297"/>
        </pc:sldMkLst>
      </pc:sldChg>
      <pc:sldChg chg="del">
        <pc:chgData name="Johan Ericson" userId="580ed793-efe4-44d2-a780-083d618d0398" providerId="ADAL" clId="{69586091-993E-4A47-A713-FE49DF3B2AC8}" dt="2023-12-13T16:17:43.476" v="127" actId="47"/>
        <pc:sldMkLst>
          <pc:docMk/>
          <pc:sldMk cId="190036791" sldId="300"/>
        </pc:sldMkLst>
      </pc:sldChg>
      <pc:sldChg chg="del">
        <pc:chgData name="Johan Ericson" userId="580ed793-efe4-44d2-a780-083d618d0398" providerId="ADAL" clId="{69586091-993E-4A47-A713-FE49DF3B2AC8}" dt="2023-12-13T16:17:43.476" v="127" actId="47"/>
        <pc:sldMkLst>
          <pc:docMk/>
          <pc:sldMk cId="133143563" sldId="301"/>
        </pc:sldMkLst>
      </pc:sldChg>
      <pc:sldChg chg="del">
        <pc:chgData name="Johan Ericson" userId="580ed793-efe4-44d2-a780-083d618d0398" providerId="ADAL" clId="{69586091-993E-4A47-A713-FE49DF3B2AC8}" dt="2023-12-13T16:17:43.476" v="127" actId="47"/>
        <pc:sldMkLst>
          <pc:docMk/>
          <pc:sldMk cId="53307282" sldId="302"/>
        </pc:sldMkLst>
      </pc:sldChg>
      <pc:sldChg chg="del">
        <pc:chgData name="Johan Ericson" userId="580ed793-efe4-44d2-a780-083d618d0398" providerId="ADAL" clId="{69586091-993E-4A47-A713-FE49DF3B2AC8}" dt="2023-12-13T16:17:43.476" v="127" actId="47"/>
        <pc:sldMkLst>
          <pc:docMk/>
          <pc:sldMk cId="402509486" sldId="303"/>
        </pc:sldMkLst>
      </pc:sldChg>
      <pc:sldChg chg="addSp delSp modSp add mod">
        <pc:chgData name="Johan Ericson" userId="580ed793-efe4-44d2-a780-083d618d0398" providerId="ADAL" clId="{69586091-993E-4A47-A713-FE49DF3B2AC8}" dt="2023-12-13T15:59:39.984" v="59" actId="14100"/>
        <pc:sldMkLst>
          <pc:docMk/>
          <pc:sldMk cId="752290786" sldId="304"/>
        </pc:sldMkLst>
        <pc:spChg chg="mod">
          <ac:chgData name="Johan Ericson" userId="580ed793-efe4-44d2-a780-083d618d0398" providerId="ADAL" clId="{69586091-993E-4A47-A713-FE49DF3B2AC8}" dt="2023-12-13T15:59:09.653" v="52" actId="20577"/>
          <ac:spMkLst>
            <pc:docMk/>
            <pc:sldMk cId="752290786" sldId="304"/>
            <ac:spMk id="7" creationId="{763509DD-CB2C-4F0E-AABC-99AFFA08A3DB}"/>
          </ac:spMkLst>
        </pc:spChg>
        <pc:picChg chg="add del mod">
          <ac:chgData name="Johan Ericson" userId="580ed793-efe4-44d2-a780-083d618d0398" providerId="ADAL" clId="{69586091-993E-4A47-A713-FE49DF3B2AC8}" dt="2023-12-13T15:59:21.921" v="56" actId="22"/>
          <ac:picMkLst>
            <pc:docMk/>
            <pc:sldMk cId="752290786" sldId="304"/>
            <ac:picMk id="3" creationId="{6A28394D-9485-D0B4-0F55-20E794E78A30}"/>
          </ac:picMkLst>
        </pc:picChg>
        <pc:picChg chg="add mod">
          <ac:chgData name="Johan Ericson" userId="580ed793-efe4-44d2-a780-083d618d0398" providerId="ADAL" clId="{69586091-993E-4A47-A713-FE49DF3B2AC8}" dt="2023-12-13T15:59:39.984" v="59" actId="14100"/>
          <ac:picMkLst>
            <pc:docMk/>
            <pc:sldMk cId="752290786" sldId="304"/>
            <ac:picMk id="6" creationId="{EF7AE8FA-B701-1265-D1FE-593D01D1A932}"/>
          </ac:picMkLst>
        </pc:picChg>
      </pc:sldChg>
      <pc:sldChg chg="modSp add mod ord">
        <pc:chgData name="Johan Ericson" userId="580ed793-efe4-44d2-a780-083d618d0398" providerId="ADAL" clId="{69586091-993E-4A47-A713-FE49DF3B2AC8}" dt="2023-12-13T19:40:27.446" v="130" actId="6549"/>
        <pc:sldMkLst>
          <pc:docMk/>
          <pc:sldMk cId="4213070410" sldId="305"/>
        </pc:sldMkLst>
        <pc:spChg chg="mod">
          <ac:chgData name="Johan Ericson" userId="580ed793-efe4-44d2-a780-083d618d0398" providerId="ADAL" clId="{69586091-993E-4A47-A713-FE49DF3B2AC8}" dt="2023-12-13T19:40:27.446" v="130" actId="6549"/>
          <ac:spMkLst>
            <pc:docMk/>
            <pc:sldMk cId="4213070410" sldId="305"/>
            <ac:spMk id="7" creationId="{763509DD-CB2C-4F0E-AABC-99AFFA08A3DB}"/>
          </ac:spMkLst>
        </pc:spChg>
      </pc:sldChg>
      <pc:sldChg chg="add del">
        <pc:chgData name="Johan Ericson" userId="580ed793-efe4-44d2-a780-083d618d0398" providerId="ADAL" clId="{69586091-993E-4A47-A713-FE49DF3B2AC8}" dt="2023-12-13T16:17:32.831" v="126" actId="2696"/>
        <pc:sldMkLst>
          <pc:docMk/>
          <pc:sldMk cId="1506408586" sldId="306"/>
        </pc:sldMkLst>
      </pc:sldChg>
      <pc:sldChg chg="addSp modSp add mod ord">
        <pc:chgData name="Johan Ericson" userId="580ed793-efe4-44d2-a780-083d618d0398" providerId="ADAL" clId="{69586091-993E-4A47-A713-FE49DF3B2AC8}" dt="2023-12-13T16:05:16.904" v="82"/>
        <pc:sldMkLst>
          <pc:docMk/>
          <pc:sldMk cId="2428276086" sldId="307"/>
        </pc:sldMkLst>
        <pc:spChg chg="mod">
          <ac:chgData name="Johan Ericson" userId="580ed793-efe4-44d2-a780-083d618d0398" providerId="ADAL" clId="{69586091-993E-4A47-A713-FE49DF3B2AC8}" dt="2023-12-13T16:01:23.482" v="72" actId="20577"/>
          <ac:spMkLst>
            <pc:docMk/>
            <pc:sldMk cId="2428276086" sldId="307"/>
            <ac:spMk id="7" creationId="{763509DD-CB2C-4F0E-AABC-99AFFA08A3DB}"/>
          </ac:spMkLst>
        </pc:spChg>
        <pc:picChg chg="add mod">
          <ac:chgData name="Johan Ericson" userId="580ed793-efe4-44d2-a780-083d618d0398" providerId="ADAL" clId="{69586091-993E-4A47-A713-FE49DF3B2AC8}" dt="2023-12-13T16:03:27.352" v="79" actId="14100"/>
          <ac:picMkLst>
            <pc:docMk/>
            <pc:sldMk cId="2428276086" sldId="307"/>
            <ac:picMk id="3" creationId="{C36C2849-D784-2C3F-222E-0A2DB15EC853}"/>
          </ac:picMkLst>
        </pc:picChg>
        <pc:picChg chg="add mod">
          <ac:chgData name="Johan Ericson" userId="580ed793-efe4-44d2-a780-083d618d0398" providerId="ADAL" clId="{69586091-993E-4A47-A713-FE49DF3B2AC8}" dt="2023-12-13T16:03:34.065" v="80" actId="1076"/>
          <ac:picMkLst>
            <pc:docMk/>
            <pc:sldMk cId="2428276086" sldId="307"/>
            <ac:picMk id="6" creationId="{C5C45C61-DDFE-097A-E62E-3D4EBE5464B7}"/>
          </ac:picMkLst>
        </pc:picChg>
      </pc:sldChg>
      <pc:sldChg chg="addSp delSp modSp add mod ord">
        <pc:chgData name="Johan Ericson" userId="580ed793-efe4-44d2-a780-083d618d0398" providerId="ADAL" clId="{69586091-993E-4A47-A713-FE49DF3B2AC8}" dt="2023-12-13T16:06:50.930" v="89" actId="14100"/>
        <pc:sldMkLst>
          <pc:docMk/>
          <pc:sldMk cId="2622944298" sldId="308"/>
        </pc:sldMkLst>
        <pc:picChg chg="add mod">
          <ac:chgData name="Johan Ericson" userId="580ed793-efe4-44d2-a780-083d618d0398" providerId="ADAL" clId="{69586091-993E-4A47-A713-FE49DF3B2AC8}" dt="2023-12-13T16:06:50.930" v="89" actId="14100"/>
          <ac:picMkLst>
            <pc:docMk/>
            <pc:sldMk cId="2622944298" sldId="308"/>
            <ac:picMk id="3" creationId="{7091AED2-899E-5547-ADFF-2AF36FB998A8}"/>
          </ac:picMkLst>
        </pc:picChg>
        <pc:picChg chg="del">
          <ac:chgData name="Johan Ericson" userId="580ed793-efe4-44d2-a780-083d618d0398" providerId="ADAL" clId="{69586091-993E-4A47-A713-FE49DF3B2AC8}" dt="2023-12-13T16:06:41.385" v="86" actId="478"/>
          <ac:picMkLst>
            <pc:docMk/>
            <pc:sldMk cId="2622944298" sldId="308"/>
            <ac:picMk id="6" creationId="{EF7AE8FA-B701-1265-D1FE-593D01D1A932}"/>
          </ac:picMkLst>
        </pc:picChg>
      </pc:sldChg>
      <pc:sldChg chg="addSp delSp modSp add mod">
        <pc:chgData name="Johan Ericson" userId="580ed793-efe4-44d2-a780-083d618d0398" providerId="ADAL" clId="{69586091-993E-4A47-A713-FE49DF3B2AC8}" dt="2023-12-13T16:08:11.137" v="95" actId="1076"/>
        <pc:sldMkLst>
          <pc:docMk/>
          <pc:sldMk cId="3560005497" sldId="309"/>
        </pc:sldMkLst>
        <pc:picChg chg="del">
          <ac:chgData name="Johan Ericson" userId="580ed793-efe4-44d2-a780-083d618d0398" providerId="ADAL" clId="{69586091-993E-4A47-A713-FE49DF3B2AC8}" dt="2023-12-13T16:07:58.401" v="91" actId="478"/>
          <ac:picMkLst>
            <pc:docMk/>
            <pc:sldMk cId="3560005497" sldId="309"/>
            <ac:picMk id="3" creationId="{7091AED2-899E-5547-ADFF-2AF36FB998A8}"/>
          </ac:picMkLst>
        </pc:picChg>
        <pc:picChg chg="add mod">
          <ac:chgData name="Johan Ericson" userId="580ed793-efe4-44d2-a780-083d618d0398" providerId="ADAL" clId="{69586091-993E-4A47-A713-FE49DF3B2AC8}" dt="2023-12-13T16:08:11.137" v="95" actId="1076"/>
          <ac:picMkLst>
            <pc:docMk/>
            <pc:sldMk cId="3560005497" sldId="309"/>
            <ac:picMk id="4" creationId="{FBF2FDB0-32F4-91E7-22D2-BC85DE255A3A}"/>
          </ac:picMkLst>
        </pc:picChg>
      </pc:sldChg>
      <pc:sldChg chg="addSp delSp modSp add mod">
        <pc:chgData name="Johan Ericson" userId="580ed793-efe4-44d2-a780-083d618d0398" providerId="ADAL" clId="{69586091-993E-4A47-A713-FE49DF3B2AC8}" dt="2023-12-13T16:11:25.834" v="103" actId="1076"/>
        <pc:sldMkLst>
          <pc:docMk/>
          <pc:sldMk cId="85566678" sldId="310"/>
        </pc:sldMkLst>
        <pc:spChg chg="del">
          <ac:chgData name="Johan Ericson" userId="580ed793-efe4-44d2-a780-083d618d0398" providerId="ADAL" clId="{69586091-993E-4A47-A713-FE49DF3B2AC8}" dt="2023-12-13T16:11:22.023" v="101" actId="478"/>
          <ac:spMkLst>
            <pc:docMk/>
            <pc:sldMk cId="85566678" sldId="310"/>
            <ac:spMk id="7" creationId="{763509DD-CB2C-4F0E-AABC-99AFFA08A3DB}"/>
          </ac:spMkLst>
        </pc:spChg>
        <pc:picChg chg="add mod">
          <ac:chgData name="Johan Ericson" userId="580ed793-efe4-44d2-a780-083d618d0398" providerId="ADAL" clId="{69586091-993E-4A47-A713-FE49DF3B2AC8}" dt="2023-12-13T16:11:25.834" v="103" actId="1076"/>
          <ac:picMkLst>
            <pc:docMk/>
            <pc:sldMk cId="85566678" sldId="310"/>
            <ac:picMk id="3" creationId="{D5B2161E-2B81-E7BE-DD4F-216138EB2ED0}"/>
          </ac:picMkLst>
        </pc:picChg>
        <pc:picChg chg="del">
          <ac:chgData name="Johan Ericson" userId="580ed793-efe4-44d2-a780-083d618d0398" providerId="ADAL" clId="{69586091-993E-4A47-A713-FE49DF3B2AC8}" dt="2023-12-13T16:11:02.980" v="97" actId="478"/>
          <ac:picMkLst>
            <pc:docMk/>
            <pc:sldMk cId="85566678" sldId="310"/>
            <ac:picMk id="4" creationId="{FBF2FDB0-32F4-91E7-22D2-BC85DE255A3A}"/>
          </ac:picMkLst>
        </pc:picChg>
      </pc:sldChg>
      <pc:sldChg chg="addSp delSp modSp add mod ord">
        <pc:chgData name="Johan Ericson" userId="580ed793-efe4-44d2-a780-083d618d0398" providerId="ADAL" clId="{69586091-993E-4A47-A713-FE49DF3B2AC8}" dt="2023-12-13T16:12:45.642" v="110" actId="14100"/>
        <pc:sldMkLst>
          <pc:docMk/>
          <pc:sldMk cId="3061755456" sldId="311"/>
        </pc:sldMkLst>
        <pc:picChg chg="add mod">
          <ac:chgData name="Johan Ericson" userId="580ed793-efe4-44d2-a780-083d618d0398" providerId="ADAL" clId="{69586091-993E-4A47-A713-FE49DF3B2AC8}" dt="2023-12-13T16:12:45.642" v="110" actId="14100"/>
          <ac:picMkLst>
            <pc:docMk/>
            <pc:sldMk cId="3061755456" sldId="311"/>
            <ac:picMk id="3" creationId="{4BF5B65A-4993-C294-1BD4-F65C909E568E}"/>
          </ac:picMkLst>
        </pc:picChg>
        <pc:picChg chg="del">
          <ac:chgData name="Johan Ericson" userId="580ed793-efe4-44d2-a780-083d618d0398" providerId="ADAL" clId="{69586091-993E-4A47-A713-FE49DF3B2AC8}" dt="2023-12-13T16:12:07.198" v="107" actId="478"/>
          <ac:picMkLst>
            <pc:docMk/>
            <pc:sldMk cId="3061755456" sldId="311"/>
            <ac:picMk id="4" creationId="{FBF2FDB0-32F4-91E7-22D2-BC85DE255A3A}"/>
          </ac:picMkLst>
        </pc:picChg>
      </pc:sldChg>
      <pc:sldChg chg="modSp add mod">
        <pc:chgData name="Johan Ericson" userId="580ed793-efe4-44d2-a780-083d618d0398" providerId="ADAL" clId="{69586091-993E-4A47-A713-FE49DF3B2AC8}" dt="2023-12-18T16:19:11.044" v="156" actId="5793"/>
        <pc:sldMkLst>
          <pc:docMk/>
          <pc:sldMk cId="4289128328" sldId="312"/>
        </pc:sldMkLst>
        <pc:spChg chg="mod">
          <ac:chgData name="Johan Ericson" userId="580ed793-efe4-44d2-a780-083d618d0398" providerId="ADAL" clId="{69586091-993E-4A47-A713-FE49DF3B2AC8}" dt="2023-12-18T16:19:11.044" v="156" actId="5793"/>
          <ac:spMkLst>
            <pc:docMk/>
            <pc:sldMk cId="4289128328" sldId="312"/>
            <ac:spMk id="7" creationId="{763509DD-CB2C-4F0E-AABC-99AFFA08A3DB}"/>
          </ac:spMkLst>
        </pc:spChg>
      </pc:sldChg>
      <pc:sldChg chg="addSp delSp modSp add mod">
        <pc:chgData name="Johan Ericson" userId="580ed793-efe4-44d2-a780-083d618d0398" providerId="ADAL" clId="{69586091-993E-4A47-A713-FE49DF3B2AC8}" dt="2023-12-18T13:57:30.210" v="135"/>
        <pc:sldMkLst>
          <pc:docMk/>
          <pc:sldMk cId="1127052289" sldId="313"/>
        </pc:sldMkLst>
        <pc:spChg chg="add mod">
          <ac:chgData name="Johan Ericson" userId="580ed793-efe4-44d2-a780-083d618d0398" providerId="ADAL" clId="{69586091-993E-4A47-A713-FE49DF3B2AC8}" dt="2023-12-18T13:57:30.210" v="135"/>
          <ac:spMkLst>
            <pc:docMk/>
            <pc:sldMk cId="1127052289" sldId="313"/>
            <ac:spMk id="2" creationId="{D6089E49-CFB6-F8E0-5142-8844576E7836}"/>
          </ac:spMkLst>
        </pc:spChg>
        <pc:spChg chg="del mod">
          <ac:chgData name="Johan Ericson" userId="580ed793-efe4-44d2-a780-083d618d0398" providerId="ADAL" clId="{69586091-993E-4A47-A713-FE49DF3B2AC8}" dt="2023-12-18T13:57:27.966" v="134" actId="478"/>
          <ac:spMkLst>
            <pc:docMk/>
            <pc:sldMk cId="1127052289" sldId="313"/>
            <ac:spMk id="7" creationId="{763509DD-CB2C-4F0E-AABC-99AFFA08A3DB}"/>
          </ac:spMkLst>
        </pc:spChg>
      </pc:sldChg>
      <pc:sldChg chg="delSp add setBg delDesignElem">
        <pc:chgData name="Johan Ericson" userId="580ed793-efe4-44d2-a780-083d618d0398" providerId="ADAL" clId="{69586091-993E-4A47-A713-FE49DF3B2AC8}" dt="2023-12-18T13:58:25.895" v="138"/>
        <pc:sldMkLst>
          <pc:docMk/>
          <pc:sldMk cId="2373843715" sldId="318"/>
        </pc:sldMkLst>
        <pc:spChg chg="del">
          <ac:chgData name="Johan Ericson" userId="580ed793-efe4-44d2-a780-083d618d0398" providerId="ADAL" clId="{69586091-993E-4A47-A713-FE49DF3B2AC8}" dt="2023-12-18T13:58:25.895" v="138"/>
          <ac:spMkLst>
            <pc:docMk/>
            <pc:sldMk cId="2373843715" sldId="318"/>
            <ac:spMk id="150" creationId="{ECC07320-C2CA-4E29-8481-9D9E143C7788}"/>
          </ac:spMkLst>
        </pc:spChg>
        <pc:spChg chg="del">
          <ac:chgData name="Johan Ericson" userId="580ed793-efe4-44d2-a780-083d618d0398" providerId="ADAL" clId="{69586091-993E-4A47-A713-FE49DF3B2AC8}" dt="2023-12-18T13:58:25.895" v="138"/>
          <ac:spMkLst>
            <pc:docMk/>
            <pc:sldMk cId="2373843715" sldId="318"/>
            <ac:spMk id="152" creationId="{178FB36B-5BFE-42CA-BC60-1115E0D95EEC}"/>
          </ac:spMkLst>
        </pc:spChg>
      </pc:sldChg>
      <pc:sldChg chg="delSp add setBg delDesignElem">
        <pc:chgData name="Johan Ericson" userId="580ed793-efe4-44d2-a780-083d618d0398" providerId="ADAL" clId="{69586091-993E-4A47-A713-FE49DF3B2AC8}" dt="2023-12-18T14:57:27.160" v="151"/>
        <pc:sldMkLst>
          <pc:docMk/>
          <pc:sldMk cId="4287945363" sldId="319"/>
        </pc:sldMkLst>
        <pc:spChg chg="del">
          <ac:chgData name="Johan Ericson" userId="580ed793-efe4-44d2-a780-083d618d0398" providerId="ADAL" clId="{69586091-993E-4A47-A713-FE49DF3B2AC8}" dt="2023-12-18T14:57:27.160" v="151"/>
          <ac:spMkLst>
            <pc:docMk/>
            <pc:sldMk cId="4287945363" sldId="319"/>
            <ac:spMk id="150" creationId="{ECC07320-C2CA-4E29-8481-9D9E143C7788}"/>
          </ac:spMkLst>
        </pc:spChg>
        <pc:spChg chg="del">
          <ac:chgData name="Johan Ericson" userId="580ed793-efe4-44d2-a780-083d618d0398" providerId="ADAL" clId="{69586091-993E-4A47-A713-FE49DF3B2AC8}" dt="2023-12-18T14:57:27.160" v="151"/>
          <ac:spMkLst>
            <pc:docMk/>
            <pc:sldMk cId="4287945363" sldId="319"/>
            <ac:spMk id="152" creationId="{178FB36B-5BFE-42CA-BC60-1115E0D95EEC}"/>
          </ac:spMkLst>
        </pc:spChg>
      </pc:sldChg>
      <pc:sldChg chg="delSp add setBg delDesignElem">
        <pc:chgData name="Johan Ericson" userId="580ed793-efe4-44d2-a780-083d618d0398" providerId="ADAL" clId="{69586091-993E-4A47-A713-FE49DF3B2AC8}" dt="2023-12-18T14:57:37.641" v="153"/>
        <pc:sldMkLst>
          <pc:docMk/>
          <pc:sldMk cId="101300203" sldId="320"/>
        </pc:sldMkLst>
        <pc:spChg chg="del">
          <ac:chgData name="Johan Ericson" userId="580ed793-efe4-44d2-a780-083d618d0398" providerId="ADAL" clId="{69586091-993E-4A47-A713-FE49DF3B2AC8}" dt="2023-12-18T14:57:37.641" v="153"/>
          <ac:spMkLst>
            <pc:docMk/>
            <pc:sldMk cId="101300203" sldId="320"/>
            <ac:spMk id="150" creationId="{ECC07320-C2CA-4E29-8481-9D9E143C7788}"/>
          </ac:spMkLst>
        </pc:spChg>
        <pc:spChg chg="del">
          <ac:chgData name="Johan Ericson" userId="580ed793-efe4-44d2-a780-083d618d0398" providerId="ADAL" clId="{69586091-993E-4A47-A713-FE49DF3B2AC8}" dt="2023-12-18T14:57:37.641" v="153"/>
          <ac:spMkLst>
            <pc:docMk/>
            <pc:sldMk cId="101300203" sldId="320"/>
            <ac:spMk id="152" creationId="{178FB36B-5BFE-42CA-BC60-1115E0D95EEC}"/>
          </ac:spMkLst>
        </pc:spChg>
      </pc:sldChg>
      <pc:sldChg chg="delSp add setBg delDesignElem">
        <pc:chgData name="Johan Ericson" userId="580ed793-efe4-44d2-a780-083d618d0398" providerId="ADAL" clId="{69586091-993E-4A47-A713-FE49DF3B2AC8}" dt="2023-12-18T14:57:19.130" v="149"/>
        <pc:sldMkLst>
          <pc:docMk/>
          <pc:sldMk cId="3657402916" sldId="321"/>
        </pc:sldMkLst>
        <pc:spChg chg="del">
          <ac:chgData name="Johan Ericson" userId="580ed793-efe4-44d2-a780-083d618d0398" providerId="ADAL" clId="{69586091-993E-4A47-A713-FE49DF3B2AC8}" dt="2023-12-18T14:57:19.130" v="149"/>
          <ac:spMkLst>
            <pc:docMk/>
            <pc:sldMk cId="3657402916" sldId="321"/>
            <ac:spMk id="150" creationId="{ECC07320-C2CA-4E29-8481-9D9E143C7788}"/>
          </ac:spMkLst>
        </pc:spChg>
        <pc:spChg chg="del">
          <ac:chgData name="Johan Ericson" userId="580ed793-efe4-44d2-a780-083d618d0398" providerId="ADAL" clId="{69586091-993E-4A47-A713-FE49DF3B2AC8}" dt="2023-12-18T14:57:19.130" v="149"/>
          <ac:spMkLst>
            <pc:docMk/>
            <pc:sldMk cId="3657402916" sldId="321"/>
            <ac:spMk id="152" creationId="{178FB36B-5BFE-42CA-BC60-1115E0D95EEC}"/>
          </ac:spMkLst>
        </pc:spChg>
      </pc:sldChg>
      <pc:sldChg chg="delSp add setBg delDesignElem">
        <pc:chgData name="Johan Ericson" userId="580ed793-efe4-44d2-a780-083d618d0398" providerId="ADAL" clId="{69586091-993E-4A47-A713-FE49DF3B2AC8}" dt="2023-12-18T14:56:00.764" v="145"/>
        <pc:sldMkLst>
          <pc:docMk/>
          <pc:sldMk cId="135937303" sldId="323"/>
        </pc:sldMkLst>
        <pc:spChg chg="del">
          <ac:chgData name="Johan Ericson" userId="580ed793-efe4-44d2-a780-083d618d0398" providerId="ADAL" clId="{69586091-993E-4A47-A713-FE49DF3B2AC8}" dt="2023-12-18T14:56:00.764" v="145"/>
          <ac:spMkLst>
            <pc:docMk/>
            <pc:sldMk cId="135937303" sldId="323"/>
            <ac:spMk id="150" creationId="{ECC07320-C2CA-4E29-8481-9D9E143C7788}"/>
          </ac:spMkLst>
        </pc:spChg>
        <pc:spChg chg="del">
          <ac:chgData name="Johan Ericson" userId="580ed793-efe4-44d2-a780-083d618d0398" providerId="ADAL" clId="{69586091-993E-4A47-A713-FE49DF3B2AC8}" dt="2023-12-18T14:56:00.764" v="145"/>
          <ac:spMkLst>
            <pc:docMk/>
            <pc:sldMk cId="135937303" sldId="323"/>
            <ac:spMk id="152" creationId="{178FB36B-5BFE-42CA-BC60-1115E0D95EEC}"/>
          </ac:spMkLst>
        </pc:spChg>
      </pc:sldChg>
      <pc:sldChg chg="delSp add setBg delDesignElem">
        <pc:chgData name="Johan Ericson" userId="580ed793-efe4-44d2-a780-083d618d0398" providerId="ADAL" clId="{69586091-993E-4A47-A713-FE49DF3B2AC8}" dt="2023-12-18T14:57:10.567" v="147"/>
        <pc:sldMkLst>
          <pc:docMk/>
          <pc:sldMk cId="2269955449" sldId="325"/>
        </pc:sldMkLst>
        <pc:spChg chg="del">
          <ac:chgData name="Johan Ericson" userId="580ed793-efe4-44d2-a780-083d618d0398" providerId="ADAL" clId="{69586091-993E-4A47-A713-FE49DF3B2AC8}" dt="2023-12-18T14:57:10.567" v="147"/>
          <ac:spMkLst>
            <pc:docMk/>
            <pc:sldMk cId="2269955449" sldId="325"/>
            <ac:spMk id="150" creationId="{ECC07320-C2CA-4E29-8481-9D9E143C7788}"/>
          </ac:spMkLst>
        </pc:spChg>
        <pc:spChg chg="del">
          <ac:chgData name="Johan Ericson" userId="580ed793-efe4-44d2-a780-083d618d0398" providerId="ADAL" clId="{69586091-993E-4A47-A713-FE49DF3B2AC8}" dt="2023-12-18T14:57:10.567" v="147"/>
          <ac:spMkLst>
            <pc:docMk/>
            <pc:sldMk cId="2269955449" sldId="325"/>
            <ac:spMk id="152" creationId="{178FB36B-5BFE-42CA-BC60-1115E0D95EEC}"/>
          </ac:spMkLst>
        </pc:spChg>
      </pc:sldChg>
      <pc:sldChg chg="delSp add ord setBg delDesignElem">
        <pc:chgData name="Johan Ericson" userId="580ed793-efe4-44d2-a780-083d618d0398" providerId="ADAL" clId="{69586091-993E-4A47-A713-FE49DF3B2AC8}" dt="2023-12-18T14:05:57.279" v="143"/>
        <pc:sldMkLst>
          <pc:docMk/>
          <pc:sldMk cId="1340423501" sldId="326"/>
        </pc:sldMkLst>
        <pc:spChg chg="del">
          <ac:chgData name="Johan Ericson" userId="580ed793-efe4-44d2-a780-083d618d0398" providerId="ADAL" clId="{69586091-993E-4A47-A713-FE49DF3B2AC8}" dt="2023-12-18T14:05:52.576" v="141"/>
          <ac:spMkLst>
            <pc:docMk/>
            <pc:sldMk cId="1340423501" sldId="326"/>
            <ac:spMk id="150" creationId="{ECC07320-C2CA-4E29-8481-9D9E143C7788}"/>
          </ac:spMkLst>
        </pc:spChg>
        <pc:spChg chg="del">
          <ac:chgData name="Johan Ericson" userId="580ed793-efe4-44d2-a780-083d618d0398" providerId="ADAL" clId="{69586091-993E-4A47-A713-FE49DF3B2AC8}" dt="2023-12-18T14:05:52.576" v="141"/>
          <ac:spMkLst>
            <pc:docMk/>
            <pc:sldMk cId="1340423501" sldId="326"/>
            <ac:spMk id="152" creationId="{178FB36B-5BFE-42CA-BC60-1115E0D95EEC}"/>
          </ac:spMkLst>
        </pc:spChg>
      </pc:sldChg>
    </pc:docChg>
  </pc:docChgLst>
  <pc:docChgLst>
    <pc:chgData name="Johan Ericson" userId="580ed793-efe4-44d2-a780-083d618d0398" providerId="ADAL" clId="{8D08D0B5-B379-4F90-B48A-8CBDC105E7A3}"/>
    <pc:docChg chg="undo custSel addSld delSld modSld">
      <pc:chgData name="Johan Ericson" userId="580ed793-efe4-44d2-a780-083d618d0398" providerId="ADAL" clId="{8D08D0B5-B379-4F90-B48A-8CBDC105E7A3}" dt="2022-12-14T17:26:35.272" v="945" actId="6549"/>
      <pc:docMkLst>
        <pc:docMk/>
      </pc:docMkLst>
      <pc:sldChg chg="modSp mod">
        <pc:chgData name="Johan Ericson" userId="580ed793-efe4-44d2-a780-083d618d0398" providerId="ADAL" clId="{8D08D0B5-B379-4F90-B48A-8CBDC105E7A3}" dt="2022-12-14T16:19:27.595" v="19" actId="6549"/>
        <pc:sldMkLst>
          <pc:docMk/>
          <pc:sldMk cId="3163980010" sldId="260"/>
        </pc:sldMkLst>
        <pc:spChg chg="mod">
          <ac:chgData name="Johan Ericson" userId="580ed793-efe4-44d2-a780-083d618d0398" providerId="ADAL" clId="{8D08D0B5-B379-4F90-B48A-8CBDC105E7A3}" dt="2022-12-14T16:19:27.595" v="19" actId="6549"/>
          <ac:spMkLst>
            <pc:docMk/>
            <pc:sldMk cId="3163980010" sldId="260"/>
            <ac:spMk id="9" creationId="{F38A936B-E2D2-4B35-8E90-B8C19389E121}"/>
          </ac:spMkLst>
        </pc:spChg>
      </pc:sldChg>
      <pc:sldChg chg="del">
        <pc:chgData name="Johan Ericson" userId="580ed793-efe4-44d2-a780-083d618d0398" providerId="ADAL" clId="{8D08D0B5-B379-4F90-B48A-8CBDC105E7A3}" dt="2022-12-14T16:19:56.263" v="20" actId="2696"/>
        <pc:sldMkLst>
          <pc:docMk/>
          <pc:sldMk cId="2403897129" sldId="261"/>
        </pc:sldMkLst>
      </pc:sldChg>
      <pc:sldChg chg="modSp mod">
        <pc:chgData name="Johan Ericson" userId="580ed793-efe4-44d2-a780-083d618d0398" providerId="ADAL" clId="{8D08D0B5-B379-4F90-B48A-8CBDC105E7A3}" dt="2022-12-14T16:22:01.911" v="37" actId="20577"/>
        <pc:sldMkLst>
          <pc:docMk/>
          <pc:sldMk cId="2858726815" sldId="266"/>
        </pc:sldMkLst>
        <pc:spChg chg="mod">
          <ac:chgData name="Johan Ericson" userId="580ed793-efe4-44d2-a780-083d618d0398" providerId="ADAL" clId="{8D08D0B5-B379-4F90-B48A-8CBDC105E7A3}" dt="2022-12-14T16:22:01.911" v="37" actId="20577"/>
          <ac:spMkLst>
            <pc:docMk/>
            <pc:sldMk cId="2858726815" sldId="266"/>
            <ac:spMk id="4" creationId="{750E9532-16D9-45B6-A636-E7D0C52C8047}"/>
          </ac:spMkLst>
        </pc:spChg>
      </pc:sldChg>
      <pc:sldChg chg="del">
        <pc:chgData name="Johan Ericson" userId="580ed793-efe4-44d2-a780-083d618d0398" providerId="ADAL" clId="{8D08D0B5-B379-4F90-B48A-8CBDC105E7A3}" dt="2022-12-14T16:22:32.405" v="38" actId="2696"/>
        <pc:sldMkLst>
          <pc:docMk/>
          <pc:sldMk cId="3256310376" sldId="267"/>
        </pc:sldMkLst>
      </pc:sldChg>
      <pc:sldChg chg="del">
        <pc:chgData name="Johan Ericson" userId="580ed793-efe4-44d2-a780-083d618d0398" providerId="ADAL" clId="{8D08D0B5-B379-4F90-B48A-8CBDC105E7A3}" dt="2022-12-14T16:22:35.558" v="39" actId="2696"/>
        <pc:sldMkLst>
          <pc:docMk/>
          <pc:sldMk cId="786291140" sldId="268"/>
        </pc:sldMkLst>
      </pc:sldChg>
      <pc:sldChg chg="del">
        <pc:chgData name="Johan Ericson" userId="580ed793-efe4-44d2-a780-083d618d0398" providerId="ADAL" clId="{8D08D0B5-B379-4F90-B48A-8CBDC105E7A3}" dt="2022-12-14T16:22:41.265" v="40" actId="2696"/>
        <pc:sldMkLst>
          <pc:docMk/>
          <pc:sldMk cId="705471368" sldId="269"/>
        </pc:sldMkLst>
      </pc:sldChg>
      <pc:sldChg chg="del">
        <pc:chgData name="Johan Ericson" userId="580ed793-efe4-44d2-a780-083d618d0398" providerId="ADAL" clId="{8D08D0B5-B379-4F90-B48A-8CBDC105E7A3}" dt="2022-12-14T16:22:44.796" v="41" actId="2696"/>
        <pc:sldMkLst>
          <pc:docMk/>
          <pc:sldMk cId="3717679386" sldId="270"/>
        </pc:sldMkLst>
      </pc:sldChg>
      <pc:sldChg chg="del">
        <pc:chgData name="Johan Ericson" userId="580ed793-efe4-44d2-a780-083d618d0398" providerId="ADAL" clId="{8D08D0B5-B379-4F90-B48A-8CBDC105E7A3}" dt="2022-12-14T16:22:49.564" v="42" actId="2696"/>
        <pc:sldMkLst>
          <pc:docMk/>
          <pc:sldMk cId="380797935" sldId="271"/>
        </pc:sldMkLst>
      </pc:sldChg>
      <pc:sldChg chg="del">
        <pc:chgData name="Johan Ericson" userId="580ed793-efe4-44d2-a780-083d618d0398" providerId="ADAL" clId="{8D08D0B5-B379-4F90-B48A-8CBDC105E7A3}" dt="2022-12-14T16:22:53.747" v="43" actId="2696"/>
        <pc:sldMkLst>
          <pc:docMk/>
          <pc:sldMk cId="1509802457" sldId="272"/>
        </pc:sldMkLst>
      </pc:sldChg>
      <pc:sldChg chg="del">
        <pc:chgData name="Johan Ericson" userId="580ed793-efe4-44d2-a780-083d618d0398" providerId="ADAL" clId="{8D08D0B5-B379-4F90-B48A-8CBDC105E7A3}" dt="2022-12-14T16:22:56.800" v="44" actId="2696"/>
        <pc:sldMkLst>
          <pc:docMk/>
          <pc:sldMk cId="432010305" sldId="273"/>
        </pc:sldMkLst>
      </pc:sldChg>
      <pc:sldChg chg="del">
        <pc:chgData name="Johan Ericson" userId="580ed793-efe4-44d2-a780-083d618d0398" providerId="ADAL" clId="{8D08D0B5-B379-4F90-B48A-8CBDC105E7A3}" dt="2022-12-14T16:23:00.004" v="45" actId="2696"/>
        <pc:sldMkLst>
          <pc:docMk/>
          <pc:sldMk cId="3902884450" sldId="274"/>
        </pc:sldMkLst>
      </pc:sldChg>
      <pc:sldChg chg="del">
        <pc:chgData name="Johan Ericson" userId="580ed793-efe4-44d2-a780-083d618d0398" providerId="ADAL" clId="{8D08D0B5-B379-4F90-B48A-8CBDC105E7A3}" dt="2022-12-14T16:23:06.325" v="47" actId="2696"/>
        <pc:sldMkLst>
          <pc:docMk/>
          <pc:sldMk cId="86396618" sldId="275"/>
        </pc:sldMkLst>
      </pc:sldChg>
      <pc:sldChg chg="del">
        <pc:chgData name="Johan Ericson" userId="580ed793-efe4-44d2-a780-083d618d0398" providerId="ADAL" clId="{8D08D0B5-B379-4F90-B48A-8CBDC105E7A3}" dt="2022-12-14T16:23:03.213" v="46" actId="2696"/>
        <pc:sldMkLst>
          <pc:docMk/>
          <pc:sldMk cId="3144472704" sldId="276"/>
        </pc:sldMkLst>
      </pc:sldChg>
      <pc:sldChg chg="del">
        <pc:chgData name="Johan Ericson" userId="580ed793-efe4-44d2-a780-083d618d0398" providerId="ADAL" clId="{8D08D0B5-B379-4F90-B48A-8CBDC105E7A3}" dt="2022-12-14T16:23:10.379" v="48" actId="2696"/>
        <pc:sldMkLst>
          <pc:docMk/>
          <pc:sldMk cId="681962402" sldId="277"/>
        </pc:sldMkLst>
      </pc:sldChg>
      <pc:sldChg chg="modSp mod">
        <pc:chgData name="Johan Ericson" userId="580ed793-efe4-44d2-a780-083d618d0398" providerId="ADAL" clId="{8D08D0B5-B379-4F90-B48A-8CBDC105E7A3}" dt="2022-12-14T16:36:41.973" v="217" actId="20577"/>
        <pc:sldMkLst>
          <pc:docMk/>
          <pc:sldMk cId="4072065095" sldId="278"/>
        </pc:sldMkLst>
        <pc:spChg chg="mod">
          <ac:chgData name="Johan Ericson" userId="580ed793-efe4-44d2-a780-083d618d0398" providerId="ADAL" clId="{8D08D0B5-B379-4F90-B48A-8CBDC105E7A3}" dt="2022-12-14T16:23:51.452" v="68" actId="14100"/>
          <ac:spMkLst>
            <pc:docMk/>
            <pc:sldMk cId="4072065095" sldId="278"/>
            <ac:spMk id="4" creationId="{750E9532-16D9-45B6-A636-E7D0C52C8047}"/>
          </ac:spMkLst>
        </pc:spChg>
        <pc:spChg chg="mod">
          <ac:chgData name="Johan Ericson" userId="580ed793-efe4-44d2-a780-083d618d0398" providerId="ADAL" clId="{8D08D0B5-B379-4F90-B48A-8CBDC105E7A3}" dt="2022-12-14T16:36:41.973" v="217" actId="20577"/>
          <ac:spMkLst>
            <pc:docMk/>
            <pc:sldMk cId="4072065095" sldId="278"/>
            <ac:spMk id="7" creationId="{763509DD-CB2C-4F0E-AABC-99AFFA08A3DB}"/>
          </ac:spMkLst>
        </pc:spChg>
      </pc:sldChg>
      <pc:sldChg chg="delSp modSp mod">
        <pc:chgData name="Johan Ericson" userId="580ed793-efe4-44d2-a780-083d618d0398" providerId="ADAL" clId="{8D08D0B5-B379-4F90-B48A-8CBDC105E7A3}" dt="2022-12-14T17:02:48.979" v="389" actId="14100"/>
        <pc:sldMkLst>
          <pc:docMk/>
          <pc:sldMk cId="2373489471" sldId="279"/>
        </pc:sldMkLst>
        <pc:spChg chg="mod">
          <ac:chgData name="Johan Ericson" userId="580ed793-efe4-44d2-a780-083d618d0398" providerId="ADAL" clId="{8D08D0B5-B379-4F90-B48A-8CBDC105E7A3}" dt="2022-12-14T17:02:48.979" v="389" actId="14100"/>
          <ac:spMkLst>
            <pc:docMk/>
            <pc:sldMk cId="2373489471" sldId="279"/>
            <ac:spMk id="4" creationId="{750E9532-16D9-45B6-A636-E7D0C52C8047}"/>
          </ac:spMkLst>
        </pc:spChg>
        <pc:spChg chg="del">
          <ac:chgData name="Johan Ericson" userId="580ed793-efe4-44d2-a780-083d618d0398" providerId="ADAL" clId="{8D08D0B5-B379-4F90-B48A-8CBDC105E7A3}" dt="2022-12-14T17:02:33.072" v="386" actId="478"/>
          <ac:spMkLst>
            <pc:docMk/>
            <pc:sldMk cId="2373489471" sldId="279"/>
            <ac:spMk id="7" creationId="{763509DD-CB2C-4F0E-AABC-99AFFA08A3DB}"/>
          </ac:spMkLst>
        </pc:spChg>
      </pc:sldChg>
      <pc:sldChg chg="addSp delSp modSp mod">
        <pc:chgData name="Johan Ericson" userId="580ed793-efe4-44d2-a780-083d618d0398" providerId="ADAL" clId="{8D08D0B5-B379-4F90-B48A-8CBDC105E7A3}" dt="2022-12-14T17:11:57.576" v="803" actId="6549"/>
        <pc:sldMkLst>
          <pc:docMk/>
          <pc:sldMk cId="962730521" sldId="281"/>
        </pc:sldMkLst>
        <pc:spChg chg="mod">
          <ac:chgData name="Johan Ericson" userId="580ed793-efe4-44d2-a780-083d618d0398" providerId="ADAL" clId="{8D08D0B5-B379-4F90-B48A-8CBDC105E7A3}" dt="2022-12-14T17:08:50.444" v="518" actId="14100"/>
          <ac:spMkLst>
            <pc:docMk/>
            <pc:sldMk cId="962730521" sldId="281"/>
            <ac:spMk id="4" creationId="{750E9532-16D9-45B6-A636-E7D0C52C8047}"/>
          </ac:spMkLst>
        </pc:spChg>
        <pc:spChg chg="del">
          <ac:chgData name="Johan Ericson" userId="580ed793-efe4-44d2-a780-083d618d0398" providerId="ADAL" clId="{8D08D0B5-B379-4F90-B48A-8CBDC105E7A3}" dt="2022-12-14T17:08:59.145" v="519" actId="478"/>
          <ac:spMkLst>
            <pc:docMk/>
            <pc:sldMk cId="962730521" sldId="281"/>
            <ac:spMk id="7" creationId="{763509DD-CB2C-4F0E-AABC-99AFFA08A3DB}"/>
          </ac:spMkLst>
        </pc:spChg>
        <pc:spChg chg="add mod">
          <ac:chgData name="Johan Ericson" userId="580ed793-efe4-44d2-a780-083d618d0398" providerId="ADAL" clId="{8D08D0B5-B379-4F90-B48A-8CBDC105E7A3}" dt="2022-12-14T17:11:57.576" v="803" actId="6549"/>
          <ac:spMkLst>
            <pc:docMk/>
            <pc:sldMk cId="962730521" sldId="281"/>
            <ac:spMk id="8" creationId="{503B2A6B-1D53-4731-BE03-8C4B3122377F}"/>
          </ac:spMkLst>
        </pc:spChg>
      </pc:sldChg>
      <pc:sldChg chg="del">
        <pc:chgData name="Johan Ericson" userId="580ed793-efe4-44d2-a780-083d618d0398" providerId="ADAL" clId="{8D08D0B5-B379-4F90-B48A-8CBDC105E7A3}" dt="2022-12-14T17:12:12.742" v="805" actId="2696"/>
        <pc:sldMkLst>
          <pc:docMk/>
          <pc:sldMk cId="3327735395" sldId="282"/>
        </pc:sldMkLst>
      </pc:sldChg>
      <pc:sldChg chg="del">
        <pc:chgData name="Johan Ericson" userId="580ed793-efe4-44d2-a780-083d618d0398" providerId="ADAL" clId="{8D08D0B5-B379-4F90-B48A-8CBDC105E7A3}" dt="2022-12-14T17:12:16.923" v="806" actId="2696"/>
        <pc:sldMkLst>
          <pc:docMk/>
          <pc:sldMk cId="867290412" sldId="283"/>
        </pc:sldMkLst>
      </pc:sldChg>
      <pc:sldChg chg="del">
        <pc:chgData name="Johan Ericson" userId="580ed793-efe4-44d2-a780-083d618d0398" providerId="ADAL" clId="{8D08D0B5-B379-4F90-B48A-8CBDC105E7A3}" dt="2022-12-14T17:12:22.339" v="807" actId="2696"/>
        <pc:sldMkLst>
          <pc:docMk/>
          <pc:sldMk cId="1900231611" sldId="284"/>
        </pc:sldMkLst>
      </pc:sldChg>
      <pc:sldChg chg="del">
        <pc:chgData name="Johan Ericson" userId="580ed793-efe4-44d2-a780-083d618d0398" providerId="ADAL" clId="{8D08D0B5-B379-4F90-B48A-8CBDC105E7A3}" dt="2022-12-14T17:12:25.562" v="808" actId="2696"/>
        <pc:sldMkLst>
          <pc:docMk/>
          <pc:sldMk cId="2265815227" sldId="285"/>
        </pc:sldMkLst>
      </pc:sldChg>
      <pc:sldChg chg="del">
        <pc:chgData name="Johan Ericson" userId="580ed793-efe4-44d2-a780-083d618d0398" providerId="ADAL" clId="{8D08D0B5-B379-4F90-B48A-8CBDC105E7A3}" dt="2022-12-14T17:12:29.045" v="809" actId="2696"/>
        <pc:sldMkLst>
          <pc:docMk/>
          <pc:sldMk cId="673892926" sldId="286"/>
        </pc:sldMkLst>
      </pc:sldChg>
      <pc:sldChg chg="del">
        <pc:chgData name="Johan Ericson" userId="580ed793-efe4-44d2-a780-083d618d0398" providerId="ADAL" clId="{8D08D0B5-B379-4F90-B48A-8CBDC105E7A3}" dt="2022-12-14T17:12:32.215" v="810" actId="2696"/>
        <pc:sldMkLst>
          <pc:docMk/>
          <pc:sldMk cId="3455945215" sldId="287"/>
        </pc:sldMkLst>
      </pc:sldChg>
      <pc:sldChg chg="del">
        <pc:chgData name="Johan Ericson" userId="580ed793-efe4-44d2-a780-083d618d0398" providerId="ADAL" clId="{8D08D0B5-B379-4F90-B48A-8CBDC105E7A3}" dt="2022-12-14T17:12:40.511" v="811" actId="2696"/>
        <pc:sldMkLst>
          <pc:docMk/>
          <pc:sldMk cId="3266595712" sldId="288"/>
        </pc:sldMkLst>
      </pc:sldChg>
      <pc:sldChg chg="del">
        <pc:chgData name="Johan Ericson" userId="580ed793-efe4-44d2-a780-083d618d0398" providerId="ADAL" clId="{8D08D0B5-B379-4F90-B48A-8CBDC105E7A3}" dt="2022-12-14T17:12:44.065" v="812" actId="2696"/>
        <pc:sldMkLst>
          <pc:docMk/>
          <pc:sldMk cId="2032785563" sldId="289"/>
        </pc:sldMkLst>
      </pc:sldChg>
      <pc:sldChg chg="del">
        <pc:chgData name="Johan Ericson" userId="580ed793-efe4-44d2-a780-083d618d0398" providerId="ADAL" clId="{8D08D0B5-B379-4F90-B48A-8CBDC105E7A3}" dt="2022-12-14T17:12:47.286" v="813" actId="2696"/>
        <pc:sldMkLst>
          <pc:docMk/>
          <pc:sldMk cId="3411011467" sldId="290"/>
        </pc:sldMkLst>
      </pc:sldChg>
      <pc:sldChg chg="del">
        <pc:chgData name="Johan Ericson" userId="580ed793-efe4-44d2-a780-083d618d0398" providerId="ADAL" clId="{8D08D0B5-B379-4F90-B48A-8CBDC105E7A3}" dt="2022-12-14T17:12:51.954" v="814" actId="2696"/>
        <pc:sldMkLst>
          <pc:docMk/>
          <pc:sldMk cId="131390985" sldId="291"/>
        </pc:sldMkLst>
      </pc:sldChg>
      <pc:sldChg chg="del">
        <pc:chgData name="Johan Ericson" userId="580ed793-efe4-44d2-a780-083d618d0398" providerId="ADAL" clId="{8D08D0B5-B379-4F90-B48A-8CBDC105E7A3}" dt="2022-12-14T17:12:55.202" v="815" actId="2696"/>
        <pc:sldMkLst>
          <pc:docMk/>
          <pc:sldMk cId="3318112858" sldId="292"/>
        </pc:sldMkLst>
      </pc:sldChg>
      <pc:sldChg chg="del">
        <pc:chgData name="Johan Ericson" userId="580ed793-efe4-44d2-a780-083d618d0398" providerId="ADAL" clId="{8D08D0B5-B379-4F90-B48A-8CBDC105E7A3}" dt="2022-12-14T17:12:58.126" v="816" actId="2696"/>
        <pc:sldMkLst>
          <pc:docMk/>
          <pc:sldMk cId="1690785371" sldId="293"/>
        </pc:sldMkLst>
      </pc:sldChg>
      <pc:sldChg chg="del">
        <pc:chgData name="Johan Ericson" userId="580ed793-efe4-44d2-a780-083d618d0398" providerId="ADAL" clId="{8D08D0B5-B379-4F90-B48A-8CBDC105E7A3}" dt="2022-12-14T17:13:01.934" v="817" actId="2696"/>
        <pc:sldMkLst>
          <pc:docMk/>
          <pc:sldMk cId="1000034030" sldId="294"/>
        </pc:sldMkLst>
      </pc:sldChg>
      <pc:sldChg chg="del">
        <pc:chgData name="Johan Ericson" userId="580ed793-efe4-44d2-a780-083d618d0398" providerId="ADAL" clId="{8D08D0B5-B379-4F90-B48A-8CBDC105E7A3}" dt="2022-12-14T17:13:05.248" v="818" actId="2696"/>
        <pc:sldMkLst>
          <pc:docMk/>
          <pc:sldMk cId="2152596841" sldId="295"/>
        </pc:sldMkLst>
      </pc:sldChg>
      <pc:sldChg chg="del">
        <pc:chgData name="Johan Ericson" userId="580ed793-efe4-44d2-a780-083d618d0398" providerId="ADAL" clId="{8D08D0B5-B379-4F90-B48A-8CBDC105E7A3}" dt="2022-12-14T17:13:08.047" v="819" actId="2696"/>
        <pc:sldMkLst>
          <pc:docMk/>
          <pc:sldMk cId="2906284655" sldId="296"/>
        </pc:sldMkLst>
      </pc:sldChg>
      <pc:sldChg chg="del">
        <pc:chgData name="Johan Ericson" userId="580ed793-efe4-44d2-a780-083d618d0398" providerId="ADAL" clId="{8D08D0B5-B379-4F90-B48A-8CBDC105E7A3}" dt="2022-12-14T17:12:07.795" v="804" actId="2696"/>
        <pc:sldMkLst>
          <pc:docMk/>
          <pc:sldMk cId="1449891262" sldId="299"/>
        </pc:sldMkLst>
      </pc:sldChg>
      <pc:sldChg chg="addSp delSp modSp add mod">
        <pc:chgData name="Johan Ericson" userId="580ed793-efe4-44d2-a780-083d618d0398" providerId="ADAL" clId="{8D08D0B5-B379-4F90-B48A-8CBDC105E7A3}" dt="2022-12-14T17:19:43.239" v="851" actId="1076"/>
        <pc:sldMkLst>
          <pc:docMk/>
          <pc:sldMk cId="190036791" sldId="300"/>
        </pc:sldMkLst>
        <pc:spChg chg="add del mod">
          <ac:chgData name="Johan Ericson" userId="580ed793-efe4-44d2-a780-083d618d0398" providerId="ADAL" clId="{8D08D0B5-B379-4F90-B48A-8CBDC105E7A3}" dt="2022-12-14T17:17:16.146" v="834"/>
          <ac:spMkLst>
            <pc:docMk/>
            <pc:sldMk cId="190036791" sldId="300"/>
            <ac:spMk id="3" creationId="{73093479-AEA0-49FA-A76D-E6C3F5623E8F}"/>
          </ac:spMkLst>
        </pc:spChg>
        <pc:spChg chg="mod">
          <ac:chgData name="Johan Ericson" userId="580ed793-efe4-44d2-a780-083d618d0398" providerId="ADAL" clId="{8D08D0B5-B379-4F90-B48A-8CBDC105E7A3}" dt="2022-12-14T16:38:57.951" v="220" actId="14100"/>
          <ac:spMkLst>
            <pc:docMk/>
            <pc:sldMk cId="190036791" sldId="300"/>
            <ac:spMk id="4" creationId="{750E9532-16D9-45B6-A636-E7D0C52C8047}"/>
          </ac:spMkLst>
        </pc:spChg>
        <pc:spChg chg="del mod">
          <ac:chgData name="Johan Ericson" userId="580ed793-efe4-44d2-a780-083d618d0398" providerId="ADAL" clId="{8D08D0B5-B379-4F90-B48A-8CBDC105E7A3}" dt="2022-12-14T17:16:44.129" v="822" actId="478"/>
          <ac:spMkLst>
            <pc:docMk/>
            <pc:sldMk cId="190036791" sldId="300"/>
            <ac:spMk id="7" creationId="{763509DD-CB2C-4F0E-AABC-99AFFA08A3DB}"/>
          </ac:spMkLst>
        </pc:spChg>
        <pc:graphicFrameChg chg="add del mod modGraphic">
          <ac:chgData name="Johan Ericson" userId="580ed793-efe4-44d2-a780-083d618d0398" providerId="ADAL" clId="{8D08D0B5-B379-4F90-B48A-8CBDC105E7A3}" dt="2022-12-14T17:17:16.146" v="834"/>
          <ac:graphicFrameMkLst>
            <pc:docMk/>
            <pc:sldMk cId="190036791" sldId="300"/>
            <ac:graphicFrameMk id="2" creationId="{9E8D821A-4AD8-401B-861C-CE7A6B206050}"/>
          </ac:graphicFrameMkLst>
        </pc:graphicFrameChg>
        <pc:graphicFrameChg chg="add mod modGraphic">
          <ac:chgData name="Johan Ericson" userId="580ed793-efe4-44d2-a780-083d618d0398" providerId="ADAL" clId="{8D08D0B5-B379-4F90-B48A-8CBDC105E7A3}" dt="2022-12-14T17:19:30.727" v="850" actId="14100"/>
          <ac:graphicFrameMkLst>
            <pc:docMk/>
            <pc:sldMk cId="190036791" sldId="300"/>
            <ac:graphicFrameMk id="6" creationId="{DEF44F77-93B6-48DF-8E21-18996859286A}"/>
          </ac:graphicFrameMkLst>
        </pc:graphicFrameChg>
        <pc:graphicFrameChg chg="add mod modGraphic">
          <ac:chgData name="Johan Ericson" userId="580ed793-efe4-44d2-a780-083d618d0398" providerId="ADAL" clId="{8D08D0B5-B379-4F90-B48A-8CBDC105E7A3}" dt="2022-12-14T17:19:43.239" v="851" actId="1076"/>
          <ac:graphicFrameMkLst>
            <pc:docMk/>
            <pc:sldMk cId="190036791" sldId="300"/>
            <ac:graphicFrameMk id="8" creationId="{0F411D17-E0D0-4CE1-8DC9-1DBB6B2DCE0B}"/>
          </ac:graphicFrameMkLst>
        </pc:graphicFrameChg>
      </pc:sldChg>
      <pc:sldChg chg="delSp modSp add mod setBg delDesignElem">
        <pc:chgData name="Johan Ericson" userId="580ed793-efe4-44d2-a780-083d618d0398" providerId="ADAL" clId="{8D08D0B5-B379-4F90-B48A-8CBDC105E7A3}" dt="2022-12-14T17:07:25.067" v="488" actId="20577"/>
        <pc:sldMkLst>
          <pc:docMk/>
          <pc:sldMk cId="133143563" sldId="301"/>
        </pc:sldMkLst>
        <pc:spChg chg="mod">
          <ac:chgData name="Johan Ericson" userId="580ed793-efe4-44d2-a780-083d618d0398" providerId="ADAL" clId="{8D08D0B5-B379-4F90-B48A-8CBDC105E7A3}" dt="2022-12-14T17:07:25.067" v="488" actId="20577"/>
          <ac:spMkLst>
            <pc:docMk/>
            <pc:sldMk cId="133143563" sldId="301"/>
            <ac:spMk id="7" creationId="{763509DD-CB2C-4F0E-AABC-99AFFA08A3DB}"/>
          </ac:spMkLst>
        </pc:spChg>
        <pc:spChg chg="del">
          <ac:chgData name="Johan Ericson" userId="580ed793-efe4-44d2-a780-083d618d0398" providerId="ADAL" clId="{8D08D0B5-B379-4F90-B48A-8CBDC105E7A3}" dt="2022-12-14T17:04:21.100" v="391"/>
          <ac:spMkLst>
            <pc:docMk/>
            <pc:sldMk cId="133143563" sldId="301"/>
            <ac:spMk id="150" creationId="{ECC07320-C2CA-4E29-8481-9D9E143C7788}"/>
          </ac:spMkLst>
        </pc:spChg>
        <pc:spChg chg="del">
          <ac:chgData name="Johan Ericson" userId="580ed793-efe4-44d2-a780-083d618d0398" providerId="ADAL" clId="{8D08D0B5-B379-4F90-B48A-8CBDC105E7A3}" dt="2022-12-14T17:04:21.100" v="391"/>
          <ac:spMkLst>
            <pc:docMk/>
            <pc:sldMk cId="133143563" sldId="301"/>
            <ac:spMk id="152" creationId="{178FB36B-5BFE-42CA-BC60-1115E0D95EEC}"/>
          </ac:spMkLst>
        </pc:spChg>
      </pc:sldChg>
      <pc:sldChg chg="add">
        <pc:chgData name="Johan Ericson" userId="580ed793-efe4-44d2-a780-083d618d0398" providerId="ADAL" clId="{8D08D0B5-B379-4F90-B48A-8CBDC105E7A3}" dt="2022-12-14T17:16:29.971" v="820" actId="2890"/>
        <pc:sldMkLst>
          <pc:docMk/>
          <pc:sldMk cId="53307282" sldId="302"/>
        </pc:sldMkLst>
      </pc:sldChg>
      <pc:sldChg chg="modSp add mod">
        <pc:chgData name="Johan Ericson" userId="580ed793-efe4-44d2-a780-083d618d0398" providerId="ADAL" clId="{8D08D0B5-B379-4F90-B48A-8CBDC105E7A3}" dt="2022-12-14T17:26:35.272" v="945" actId="6549"/>
        <pc:sldMkLst>
          <pc:docMk/>
          <pc:sldMk cId="402509486" sldId="303"/>
        </pc:sldMkLst>
        <pc:spChg chg="mod">
          <ac:chgData name="Johan Ericson" userId="580ed793-efe4-44d2-a780-083d618d0398" providerId="ADAL" clId="{8D08D0B5-B379-4F90-B48A-8CBDC105E7A3}" dt="2022-12-14T17:26:35.272" v="945" actId="6549"/>
          <ac:spMkLst>
            <pc:docMk/>
            <pc:sldMk cId="402509486" sldId="303"/>
            <ac:spMk id="8" creationId="{503B2A6B-1D53-4731-BE03-8C4B3122377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F9CA69-E9B1-4CF0-A1E4-1F9EF0F1F45C}" type="datetimeFigureOut">
              <a:rPr lang="sv-SE" smtClean="0"/>
              <a:t>2023-12-18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90466E-12B4-4880-8410-8D1BCC2B2257}" type="slidenum">
              <a:rPr lang="sv-SE" smtClean="0"/>
              <a:t>‹#›</a:t>
            </a:fld>
            <a:endParaRPr lang="sv-SE"/>
          </a:p>
        </p:txBody>
      </p:sp>
    </p:spTree>
    <p:extLst>
      <p:ext uri="{BB962C8B-B14F-4D97-AF65-F5344CB8AC3E}">
        <p14:creationId xmlns:p14="http://schemas.microsoft.com/office/powerpoint/2010/main" val="333192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FBCAFC8-786F-4C45-9582-47454EE920B8}"/>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F9045D18-2AC6-42DB-AD4F-7EA017CD9A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C6432973-4D34-4A51-93B8-BA3669E1B207}"/>
              </a:ext>
            </a:extLst>
          </p:cNvPr>
          <p:cNvSpPr>
            <a:spLocks noGrp="1"/>
          </p:cNvSpPr>
          <p:nvPr>
            <p:ph type="dt" sz="half" idx="10"/>
          </p:nvPr>
        </p:nvSpPr>
        <p:spPr/>
        <p:txBody>
          <a:bodyPr/>
          <a:lstStyle/>
          <a:p>
            <a:fld id="{9B85EE0C-26BF-4E41-9AFF-16A551981836}" type="datetimeFigureOut">
              <a:rPr lang="sv-SE" smtClean="0"/>
              <a:t>2023-12-18</a:t>
            </a:fld>
            <a:endParaRPr lang="sv-SE"/>
          </a:p>
        </p:txBody>
      </p:sp>
      <p:sp>
        <p:nvSpPr>
          <p:cNvPr id="5" name="Platshållare för sidfot 4">
            <a:extLst>
              <a:ext uri="{FF2B5EF4-FFF2-40B4-BE49-F238E27FC236}">
                <a16:creationId xmlns:a16="http://schemas.microsoft.com/office/drawing/2014/main" id="{857089BB-7E4D-4582-9D96-611AA971060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5985A59-572A-4703-8B49-AD4FD340AD4B}"/>
              </a:ext>
            </a:extLst>
          </p:cNvPr>
          <p:cNvSpPr>
            <a:spLocks noGrp="1"/>
          </p:cNvSpPr>
          <p:nvPr>
            <p:ph type="sldNum" sz="quarter" idx="12"/>
          </p:nvPr>
        </p:nvSpPr>
        <p:spPr/>
        <p:txBody>
          <a:bodyPr/>
          <a:lstStyle/>
          <a:p>
            <a:fld id="{099517F3-D11C-417B-A1B2-1B5A4F775681}" type="slidenum">
              <a:rPr lang="sv-SE" smtClean="0"/>
              <a:t>‹#›</a:t>
            </a:fld>
            <a:endParaRPr lang="sv-SE"/>
          </a:p>
        </p:txBody>
      </p:sp>
    </p:spTree>
    <p:extLst>
      <p:ext uri="{BB962C8B-B14F-4D97-AF65-F5344CB8AC3E}">
        <p14:creationId xmlns:p14="http://schemas.microsoft.com/office/powerpoint/2010/main" val="422198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7E5692-FBCC-4A08-A276-9AFEBB6218B2}"/>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207F989A-5924-4F28-9C00-43BB72F060C9}"/>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F3B5400-258B-467A-9FF1-0AD95F9E2912}"/>
              </a:ext>
            </a:extLst>
          </p:cNvPr>
          <p:cNvSpPr>
            <a:spLocks noGrp="1"/>
          </p:cNvSpPr>
          <p:nvPr>
            <p:ph type="dt" sz="half" idx="10"/>
          </p:nvPr>
        </p:nvSpPr>
        <p:spPr/>
        <p:txBody>
          <a:bodyPr/>
          <a:lstStyle/>
          <a:p>
            <a:fld id="{9B85EE0C-26BF-4E41-9AFF-16A551981836}" type="datetimeFigureOut">
              <a:rPr lang="sv-SE" smtClean="0"/>
              <a:t>2023-12-18</a:t>
            </a:fld>
            <a:endParaRPr lang="sv-SE"/>
          </a:p>
        </p:txBody>
      </p:sp>
      <p:sp>
        <p:nvSpPr>
          <p:cNvPr id="5" name="Platshållare för sidfot 4">
            <a:extLst>
              <a:ext uri="{FF2B5EF4-FFF2-40B4-BE49-F238E27FC236}">
                <a16:creationId xmlns:a16="http://schemas.microsoft.com/office/drawing/2014/main" id="{73D86A0B-EE79-4999-A12F-837482232B1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5F6EE41-ABEE-4ADA-AB1F-22EA2DEF7882}"/>
              </a:ext>
            </a:extLst>
          </p:cNvPr>
          <p:cNvSpPr>
            <a:spLocks noGrp="1"/>
          </p:cNvSpPr>
          <p:nvPr>
            <p:ph type="sldNum" sz="quarter" idx="12"/>
          </p:nvPr>
        </p:nvSpPr>
        <p:spPr/>
        <p:txBody>
          <a:bodyPr/>
          <a:lstStyle/>
          <a:p>
            <a:fld id="{099517F3-D11C-417B-A1B2-1B5A4F775681}" type="slidenum">
              <a:rPr lang="sv-SE" smtClean="0"/>
              <a:t>‹#›</a:t>
            </a:fld>
            <a:endParaRPr lang="sv-SE"/>
          </a:p>
        </p:txBody>
      </p:sp>
    </p:spTree>
    <p:extLst>
      <p:ext uri="{BB962C8B-B14F-4D97-AF65-F5344CB8AC3E}">
        <p14:creationId xmlns:p14="http://schemas.microsoft.com/office/powerpoint/2010/main" val="3910337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B4FBE0A0-5396-417C-AB65-0C291A9793AA}"/>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677C9445-B3A6-4463-80D6-00828A7147AA}"/>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076FEE0-7382-4AAD-A190-9060F3873B46}"/>
              </a:ext>
            </a:extLst>
          </p:cNvPr>
          <p:cNvSpPr>
            <a:spLocks noGrp="1"/>
          </p:cNvSpPr>
          <p:nvPr>
            <p:ph type="dt" sz="half" idx="10"/>
          </p:nvPr>
        </p:nvSpPr>
        <p:spPr/>
        <p:txBody>
          <a:bodyPr/>
          <a:lstStyle/>
          <a:p>
            <a:fld id="{9B85EE0C-26BF-4E41-9AFF-16A551981836}" type="datetimeFigureOut">
              <a:rPr lang="sv-SE" smtClean="0"/>
              <a:t>2023-12-18</a:t>
            </a:fld>
            <a:endParaRPr lang="sv-SE"/>
          </a:p>
        </p:txBody>
      </p:sp>
      <p:sp>
        <p:nvSpPr>
          <p:cNvPr id="5" name="Platshållare för sidfot 4">
            <a:extLst>
              <a:ext uri="{FF2B5EF4-FFF2-40B4-BE49-F238E27FC236}">
                <a16:creationId xmlns:a16="http://schemas.microsoft.com/office/drawing/2014/main" id="{DB866E9E-021D-45F6-9436-3FB623B8E43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BF087A1-FAEE-43FC-8CA2-638A1EDCF5F7}"/>
              </a:ext>
            </a:extLst>
          </p:cNvPr>
          <p:cNvSpPr>
            <a:spLocks noGrp="1"/>
          </p:cNvSpPr>
          <p:nvPr>
            <p:ph type="sldNum" sz="quarter" idx="12"/>
          </p:nvPr>
        </p:nvSpPr>
        <p:spPr/>
        <p:txBody>
          <a:bodyPr/>
          <a:lstStyle/>
          <a:p>
            <a:fld id="{099517F3-D11C-417B-A1B2-1B5A4F775681}" type="slidenum">
              <a:rPr lang="sv-SE" smtClean="0"/>
              <a:t>‹#›</a:t>
            </a:fld>
            <a:endParaRPr lang="sv-SE"/>
          </a:p>
        </p:txBody>
      </p:sp>
    </p:spTree>
    <p:extLst>
      <p:ext uri="{BB962C8B-B14F-4D97-AF65-F5344CB8AC3E}">
        <p14:creationId xmlns:p14="http://schemas.microsoft.com/office/powerpoint/2010/main" val="2470745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D4251DD-32FC-4926-8B98-4DD086685458}"/>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9DD06E5-567B-42FD-A0BD-8A7EFFC4A77A}"/>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DB1F063-EB21-4A69-80DE-4357D6176C49}"/>
              </a:ext>
            </a:extLst>
          </p:cNvPr>
          <p:cNvSpPr>
            <a:spLocks noGrp="1"/>
          </p:cNvSpPr>
          <p:nvPr>
            <p:ph type="dt" sz="half" idx="10"/>
          </p:nvPr>
        </p:nvSpPr>
        <p:spPr/>
        <p:txBody>
          <a:bodyPr/>
          <a:lstStyle/>
          <a:p>
            <a:fld id="{9B85EE0C-26BF-4E41-9AFF-16A551981836}" type="datetimeFigureOut">
              <a:rPr lang="sv-SE" smtClean="0"/>
              <a:t>2023-12-18</a:t>
            </a:fld>
            <a:endParaRPr lang="sv-SE"/>
          </a:p>
        </p:txBody>
      </p:sp>
      <p:sp>
        <p:nvSpPr>
          <p:cNvPr id="5" name="Platshållare för sidfot 4">
            <a:extLst>
              <a:ext uri="{FF2B5EF4-FFF2-40B4-BE49-F238E27FC236}">
                <a16:creationId xmlns:a16="http://schemas.microsoft.com/office/drawing/2014/main" id="{10E55FEC-7F04-49F3-B959-84071E9B304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3BBF7C5-AEFC-4547-AF53-F8900DDA70F8}"/>
              </a:ext>
            </a:extLst>
          </p:cNvPr>
          <p:cNvSpPr>
            <a:spLocks noGrp="1"/>
          </p:cNvSpPr>
          <p:nvPr>
            <p:ph type="sldNum" sz="quarter" idx="12"/>
          </p:nvPr>
        </p:nvSpPr>
        <p:spPr/>
        <p:txBody>
          <a:bodyPr/>
          <a:lstStyle/>
          <a:p>
            <a:fld id="{099517F3-D11C-417B-A1B2-1B5A4F775681}" type="slidenum">
              <a:rPr lang="sv-SE" smtClean="0"/>
              <a:t>‹#›</a:t>
            </a:fld>
            <a:endParaRPr lang="sv-SE"/>
          </a:p>
        </p:txBody>
      </p:sp>
    </p:spTree>
    <p:extLst>
      <p:ext uri="{BB962C8B-B14F-4D97-AF65-F5344CB8AC3E}">
        <p14:creationId xmlns:p14="http://schemas.microsoft.com/office/powerpoint/2010/main" val="1602797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36055EC-75DF-4941-9DD5-4E0846CDB72B}"/>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3C9146E2-EFC9-4E6A-AF39-4F86C8FED3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CF50F077-2411-4503-A3A8-1B60A3BA9210}"/>
              </a:ext>
            </a:extLst>
          </p:cNvPr>
          <p:cNvSpPr>
            <a:spLocks noGrp="1"/>
          </p:cNvSpPr>
          <p:nvPr>
            <p:ph type="dt" sz="half" idx="10"/>
          </p:nvPr>
        </p:nvSpPr>
        <p:spPr/>
        <p:txBody>
          <a:bodyPr/>
          <a:lstStyle/>
          <a:p>
            <a:fld id="{9B85EE0C-26BF-4E41-9AFF-16A551981836}" type="datetimeFigureOut">
              <a:rPr lang="sv-SE" smtClean="0"/>
              <a:t>2023-12-18</a:t>
            </a:fld>
            <a:endParaRPr lang="sv-SE"/>
          </a:p>
        </p:txBody>
      </p:sp>
      <p:sp>
        <p:nvSpPr>
          <p:cNvPr id="5" name="Platshållare för sidfot 4">
            <a:extLst>
              <a:ext uri="{FF2B5EF4-FFF2-40B4-BE49-F238E27FC236}">
                <a16:creationId xmlns:a16="http://schemas.microsoft.com/office/drawing/2014/main" id="{BEF4B70F-3791-4F91-ADB4-98D7F01522F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54F76EA-D3B9-42E5-BA17-C929735D2BB1}"/>
              </a:ext>
            </a:extLst>
          </p:cNvPr>
          <p:cNvSpPr>
            <a:spLocks noGrp="1"/>
          </p:cNvSpPr>
          <p:nvPr>
            <p:ph type="sldNum" sz="quarter" idx="12"/>
          </p:nvPr>
        </p:nvSpPr>
        <p:spPr/>
        <p:txBody>
          <a:bodyPr/>
          <a:lstStyle/>
          <a:p>
            <a:fld id="{099517F3-D11C-417B-A1B2-1B5A4F775681}" type="slidenum">
              <a:rPr lang="sv-SE" smtClean="0"/>
              <a:t>‹#›</a:t>
            </a:fld>
            <a:endParaRPr lang="sv-SE"/>
          </a:p>
        </p:txBody>
      </p:sp>
    </p:spTree>
    <p:extLst>
      <p:ext uri="{BB962C8B-B14F-4D97-AF65-F5344CB8AC3E}">
        <p14:creationId xmlns:p14="http://schemas.microsoft.com/office/powerpoint/2010/main" val="3673382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691BA5D-2E51-44EE-B468-208781453281}"/>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DF111431-3CBB-459A-995A-39CB9C09D5A4}"/>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25C8B112-CB38-4717-8EB9-8CB0031E00D8}"/>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5A02E164-5754-4C39-9ED8-8362C323C555}"/>
              </a:ext>
            </a:extLst>
          </p:cNvPr>
          <p:cNvSpPr>
            <a:spLocks noGrp="1"/>
          </p:cNvSpPr>
          <p:nvPr>
            <p:ph type="dt" sz="half" idx="10"/>
          </p:nvPr>
        </p:nvSpPr>
        <p:spPr/>
        <p:txBody>
          <a:bodyPr/>
          <a:lstStyle/>
          <a:p>
            <a:fld id="{9B85EE0C-26BF-4E41-9AFF-16A551981836}" type="datetimeFigureOut">
              <a:rPr lang="sv-SE" smtClean="0"/>
              <a:t>2023-12-18</a:t>
            </a:fld>
            <a:endParaRPr lang="sv-SE"/>
          </a:p>
        </p:txBody>
      </p:sp>
      <p:sp>
        <p:nvSpPr>
          <p:cNvPr id="6" name="Platshållare för sidfot 5">
            <a:extLst>
              <a:ext uri="{FF2B5EF4-FFF2-40B4-BE49-F238E27FC236}">
                <a16:creationId xmlns:a16="http://schemas.microsoft.com/office/drawing/2014/main" id="{E6140575-AFD7-4093-B3E2-3027979F3D4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74A9DA64-C9CC-4B45-9214-A8B3C0D8818F}"/>
              </a:ext>
            </a:extLst>
          </p:cNvPr>
          <p:cNvSpPr>
            <a:spLocks noGrp="1"/>
          </p:cNvSpPr>
          <p:nvPr>
            <p:ph type="sldNum" sz="quarter" idx="12"/>
          </p:nvPr>
        </p:nvSpPr>
        <p:spPr/>
        <p:txBody>
          <a:bodyPr/>
          <a:lstStyle/>
          <a:p>
            <a:fld id="{099517F3-D11C-417B-A1B2-1B5A4F775681}" type="slidenum">
              <a:rPr lang="sv-SE" smtClean="0"/>
              <a:t>‹#›</a:t>
            </a:fld>
            <a:endParaRPr lang="sv-SE"/>
          </a:p>
        </p:txBody>
      </p:sp>
    </p:spTree>
    <p:extLst>
      <p:ext uri="{BB962C8B-B14F-4D97-AF65-F5344CB8AC3E}">
        <p14:creationId xmlns:p14="http://schemas.microsoft.com/office/powerpoint/2010/main" val="1400167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693DC3A-7A26-43DE-A005-5E7FA14CF0CC}"/>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C73A7F46-789D-4DC0-A672-7633B9A29B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05D3F2C6-B655-4B1A-9DE3-397A89F18C5F}"/>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EC0C416F-476B-4A55-8A2D-6B5BA9C52D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B69417E6-4067-4BD5-B3B6-720CB0D39C38}"/>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86EF8424-9038-4A7E-9617-D0B1FB15751E}"/>
              </a:ext>
            </a:extLst>
          </p:cNvPr>
          <p:cNvSpPr>
            <a:spLocks noGrp="1"/>
          </p:cNvSpPr>
          <p:nvPr>
            <p:ph type="dt" sz="half" idx="10"/>
          </p:nvPr>
        </p:nvSpPr>
        <p:spPr/>
        <p:txBody>
          <a:bodyPr/>
          <a:lstStyle/>
          <a:p>
            <a:fld id="{9B85EE0C-26BF-4E41-9AFF-16A551981836}" type="datetimeFigureOut">
              <a:rPr lang="sv-SE" smtClean="0"/>
              <a:t>2023-12-18</a:t>
            </a:fld>
            <a:endParaRPr lang="sv-SE"/>
          </a:p>
        </p:txBody>
      </p:sp>
      <p:sp>
        <p:nvSpPr>
          <p:cNvPr id="8" name="Platshållare för sidfot 7">
            <a:extLst>
              <a:ext uri="{FF2B5EF4-FFF2-40B4-BE49-F238E27FC236}">
                <a16:creationId xmlns:a16="http://schemas.microsoft.com/office/drawing/2014/main" id="{D5646347-2415-4E4E-A9DB-4003AB3775E8}"/>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59480E69-CE1C-4603-B8E7-1CA217CA8583}"/>
              </a:ext>
            </a:extLst>
          </p:cNvPr>
          <p:cNvSpPr>
            <a:spLocks noGrp="1"/>
          </p:cNvSpPr>
          <p:nvPr>
            <p:ph type="sldNum" sz="quarter" idx="12"/>
          </p:nvPr>
        </p:nvSpPr>
        <p:spPr/>
        <p:txBody>
          <a:bodyPr/>
          <a:lstStyle/>
          <a:p>
            <a:fld id="{099517F3-D11C-417B-A1B2-1B5A4F775681}" type="slidenum">
              <a:rPr lang="sv-SE" smtClean="0"/>
              <a:t>‹#›</a:t>
            </a:fld>
            <a:endParaRPr lang="sv-SE"/>
          </a:p>
        </p:txBody>
      </p:sp>
    </p:spTree>
    <p:extLst>
      <p:ext uri="{BB962C8B-B14F-4D97-AF65-F5344CB8AC3E}">
        <p14:creationId xmlns:p14="http://schemas.microsoft.com/office/powerpoint/2010/main" val="1990846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115D97-7530-4677-8704-55F68498AAF0}"/>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CA1C94AB-7D28-4768-B3A8-867927D4934B}"/>
              </a:ext>
            </a:extLst>
          </p:cNvPr>
          <p:cNvSpPr>
            <a:spLocks noGrp="1"/>
          </p:cNvSpPr>
          <p:nvPr>
            <p:ph type="dt" sz="half" idx="10"/>
          </p:nvPr>
        </p:nvSpPr>
        <p:spPr/>
        <p:txBody>
          <a:bodyPr/>
          <a:lstStyle/>
          <a:p>
            <a:fld id="{9B85EE0C-26BF-4E41-9AFF-16A551981836}" type="datetimeFigureOut">
              <a:rPr lang="sv-SE" smtClean="0"/>
              <a:t>2023-12-18</a:t>
            </a:fld>
            <a:endParaRPr lang="sv-SE"/>
          </a:p>
        </p:txBody>
      </p:sp>
      <p:sp>
        <p:nvSpPr>
          <p:cNvPr id="4" name="Platshållare för sidfot 3">
            <a:extLst>
              <a:ext uri="{FF2B5EF4-FFF2-40B4-BE49-F238E27FC236}">
                <a16:creationId xmlns:a16="http://schemas.microsoft.com/office/drawing/2014/main" id="{8DF8E4C7-DBA4-440E-9D43-E18D46BA8B6E}"/>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48803289-908A-4DC8-BF38-9CF152AD9B45}"/>
              </a:ext>
            </a:extLst>
          </p:cNvPr>
          <p:cNvSpPr>
            <a:spLocks noGrp="1"/>
          </p:cNvSpPr>
          <p:nvPr>
            <p:ph type="sldNum" sz="quarter" idx="12"/>
          </p:nvPr>
        </p:nvSpPr>
        <p:spPr/>
        <p:txBody>
          <a:bodyPr/>
          <a:lstStyle/>
          <a:p>
            <a:fld id="{099517F3-D11C-417B-A1B2-1B5A4F775681}" type="slidenum">
              <a:rPr lang="sv-SE" smtClean="0"/>
              <a:t>‹#›</a:t>
            </a:fld>
            <a:endParaRPr lang="sv-SE"/>
          </a:p>
        </p:txBody>
      </p:sp>
    </p:spTree>
    <p:extLst>
      <p:ext uri="{BB962C8B-B14F-4D97-AF65-F5344CB8AC3E}">
        <p14:creationId xmlns:p14="http://schemas.microsoft.com/office/powerpoint/2010/main" val="1832829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F5D7AE93-C008-4F31-AE94-3C28E287D333}"/>
              </a:ext>
            </a:extLst>
          </p:cNvPr>
          <p:cNvSpPr>
            <a:spLocks noGrp="1"/>
          </p:cNvSpPr>
          <p:nvPr>
            <p:ph type="dt" sz="half" idx="10"/>
          </p:nvPr>
        </p:nvSpPr>
        <p:spPr/>
        <p:txBody>
          <a:bodyPr/>
          <a:lstStyle/>
          <a:p>
            <a:fld id="{9B85EE0C-26BF-4E41-9AFF-16A551981836}" type="datetimeFigureOut">
              <a:rPr lang="sv-SE" smtClean="0"/>
              <a:t>2023-12-18</a:t>
            </a:fld>
            <a:endParaRPr lang="sv-SE"/>
          </a:p>
        </p:txBody>
      </p:sp>
      <p:sp>
        <p:nvSpPr>
          <p:cNvPr id="3" name="Platshållare för sidfot 2">
            <a:extLst>
              <a:ext uri="{FF2B5EF4-FFF2-40B4-BE49-F238E27FC236}">
                <a16:creationId xmlns:a16="http://schemas.microsoft.com/office/drawing/2014/main" id="{FA98FDA2-656D-4466-9778-DA42278DFECA}"/>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EF6D6BB5-56EB-4E35-9C0C-A7A96C904E6F}"/>
              </a:ext>
            </a:extLst>
          </p:cNvPr>
          <p:cNvSpPr>
            <a:spLocks noGrp="1"/>
          </p:cNvSpPr>
          <p:nvPr>
            <p:ph type="sldNum" sz="quarter" idx="12"/>
          </p:nvPr>
        </p:nvSpPr>
        <p:spPr/>
        <p:txBody>
          <a:bodyPr/>
          <a:lstStyle/>
          <a:p>
            <a:fld id="{099517F3-D11C-417B-A1B2-1B5A4F775681}" type="slidenum">
              <a:rPr lang="sv-SE" smtClean="0"/>
              <a:t>‹#›</a:t>
            </a:fld>
            <a:endParaRPr lang="sv-SE"/>
          </a:p>
        </p:txBody>
      </p:sp>
    </p:spTree>
    <p:extLst>
      <p:ext uri="{BB962C8B-B14F-4D97-AF65-F5344CB8AC3E}">
        <p14:creationId xmlns:p14="http://schemas.microsoft.com/office/powerpoint/2010/main" val="2076071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CC51CF-1B0C-44C5-9D9D-7BE6C5142F50}"/>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6878C51-DC41-43A9-98D2-785228ECFD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E17530F0-BB4F-418D-839D-8EBCA05A9D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9141E448-5465-4CBB-87A6-4CB7D33B57A3}"/>
              </a:ext>
            </a:extLst>
          </p:cNvPr>
          <p:cNvSpPr>
            <a:spLocks noGrp="1"/>
          </p:cNvSpPr>
          <p:nvPr>
            <p:ph type="dt" sz="half" idx="10"/>
          </p:nvPr>
        </p:nvSpPr>
        <p:spPr/>
        <p:txBody>
          <a:bodyPr/>
          <a:lstStyle/>
          <a:p>
            <a:fld id="{9B85EE0C-26BF-4E41-9AFF-16A551981836}" type="datetimeFigureOut">
              <a:rPr lang="sv-SE" smtClean="0"/>
              <a:t>2023-12-18</a:t>
            </a:fld>
            <a:endParaRPr lang="sv-SE"/>
          </a:p>
        </p:txBody>
      </p:sp>
      <p:sp>
        <p:nvSpPr>
          <p:cNvPr id="6" name="Platshållare för sidfot 5">
            <a:extLst>
              <a:ext uri="{FF2B5EF4-FFF2-40B4-BE49-F238E27FC236}">
                <a16:creationId xmlns:a16="http://schemas.microsoft.com/office/drawing/2014/main" id="{5923A965-EFF5-4361-9D8E-A4EA0578CCB4}"/>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CEB38FD-82ED-419C-A47B-B1C20B6A3EA6}"/>
              </a:ext>
            </a:extLst>
          </p:cNvPr>
          <p:cNvSpPr>
            <a:spLocks noGrp="1"/>
          </p:cNvSpPr>
          <p:nvPr>
            <p:ph type="sldNum" sz="quarter" idx="12"/>
          </p:nvPr>
        </p:nvSpPr>
        <p:spPr/>
        <p:txBody>
          <a:bodyPr/>
          <a:lstStyle/>
          <a:p>
            <a:fld id="{099517F3-D11C-417B-A1B2-1B5A4F775681}" type="slidenum">
              <a:rPr lang="sv-SE" smtClean="0"/>
              <a:t>‹#›</a:t>
            </a:fld>
            <a:endParaRPr lang="sv-SE"/>
          </a:p>
        </p:txBody>
      </p:sp>
    </p:spTree>
    <p:extLst>
      <p:ext uri="{BB962C8B-B14F-4D97-AF65-F5344CB8AC3E}">
        <p14:creationId xmlns:p14="http://schemas.microsoft.com/office/powerpoint/2010/main" val="1710326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C858C09-7FEB-4B4C-8A82-A671851F4AF5}"/>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01E5298C-C309-4461-9A50-F1405EE205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6604A66A-0B64-46F2-AAB0-C8B4345AF3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D291BD74-E60F-4AE5-A515-0BF2BD41A1B2}"/>
              </a:ext>
            </a:extLst>
          </p:cNvPr>
          <p:cNvSpPr>
            <a:spLocks noGrp="1"/>
          </p:cNvSpPr>
          <p:nvPr>
            <p:ph type="dt" sz="half" idx="10"/>
          </p:nvPr>
        </p:nvSpPr>
        <p:spPr/>
        <p:txBody>
          <a:bodyPr/>
          <a:lstStyle/>
          <a:p>
            <a:fld id="{9B85EE0C-26BF-4E41-9AFF-16A551981836}" type="datetimeFigureOut">
              <a:rPr lang="sv-SE" smtClean="0"/>
              <a:t>2023-12-18</a:t>
            </a:fld>
            <a:endParaRPr lang="sv-SE"/>
          </a:p>
        </p:txBody>
      </p:sp>
      <p:sp>
        <p:nvSpPr>
          <p:cNvPr id="6" name="Platshållare för sidfot 5">
            <a:extLst>
              <a:ext uri="{FF2B5EF4-FFF2-40B4-BE49-F238E27FC236}">
                <a16:creationId xmlns:a16="http://schemas.microsoft.com/office/drawing/2014/main" id="{0432F8D3-8295-445F-8948-2CC36C12188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9E93839-C617-4F8A-BAF9-18BAADB5C658}"/>
              </a:ext>
            </a:extLst>
          </p:cNvPr>
          <p:cNvSpPr>
            <a:spLocks noGrp="1"/>
          </p:cNvSpPr>
          <p:nvPr>
            <p:ph type="sldNum" sz="quarter" idx="12"/>
          </p:nvPr>
        </p:nvSpPr>
        <p:spPr/>
        <p:txBody>
          <a:bodyPr/>
          <a:lstStyle/>
          <a:p>
            <a:fld id="{099517F3-D11C-417B-A1B2-1B5A4F775681}" type="slidenum">
              <a:rPr lang="sv-SE" smtClean="0"/>
              <a:t>‹#›</a:t>
            </a:fld>
            <a:endParaRPr lang="sv-SE"/>
          </a:p>
        </p:txBody>
      </p:sp>
    </p:spTree>
    <p:extLst>
      <p:ext uri="{BB962C8B-B14F-4D97-AF65-F5344CB8AC3E}">
        <p14:creationId xmlns:p14="http://schemas.microsoft.com/office/powerpoint/2010/main" val="2267435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431D0A3C-75CC-43AF-A24E-1C3F7195CB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57C246AB-E920-44E9-86D6-0A3375E140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A34124D-5E71-4C34-99AB-37CA53AFA9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85EE0C-26BF-4E41-9AFF-16A551981836}" type="datetimeFigureOut">
              <a:rPr lang="sv-SE" smtClean="0"/>
              <a:t>2023-12-18</a:t>
            </a:fld>
            <a:endParaRPr lang="sv-SE"/>
          </a:p>
        </p:txBody>
      </p:sp>
      <p:sp>
        <p:nvSpPr>
          <p:cNvPr id="5" name="Platshållare för sidfot 4">
            <a:extLst>
              <a:ext uri="{FF2B5EF4-FFF2-40B4-BE49-F238E27FC236}">
                <a16:creationId xmlns:a16="http://schemas.microsoft.com/office/drawing/2014/main" id="{11EB432D-220E-48B1-B434-4A6A73F633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3AB23928-AD24-4333-A408-7112B99F59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9517F3-D11C-417B-A1B2-1B5A4F775681}" type="slidenum">
              <a:rPr lang="sv-SE" smtClean="0"/>
              <a:t>‹#›</a:t>
            </a:fld>
            <a:endParaRPr lang="sv-SE"/>
          </a:p>
        </p:txBody>
      </p:sp>
    </p:spTree>
    <p:extLst>
      <p:ext uri="{BB962C8B-B14F-4D97-AF65-F5344CB8AC3E}">
        <p14:creationId xmlns:p14="http://schemas.microsoft.com/office/powerpoint/2010/main" val="16305428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2" name="Rectangle 134">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Kan vara en bild av skidbacke, snö och natur">
            <a:extLst>
              <a:ext uri="{FF2B5EF4-FFF2-40B4-BE49-F238E27FC236}">
                <a16:creationId xmlns:a16="http://schemas.microsoft.com/office/drawing/2014/main" id="{8E80630A-C2D9-4F6B-BEC7-FC885520CE9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844" r="13818"/>
          <a:stretch/>
        </p:blipFill>
        <p:spPr bwMode="auto">
          <a:xfrm>
            <a:off x="2360645" y="0"/>
            <a:ext cx="9831355" cy="6858000"/>
          </a:xfrm>
          <a:prstGeom prst="rect">
            <a:avLst/>
          </a:prstGeom>
        </p:spPr>
      </p:pic>
      <p:sp>
        <p:nvSpPr>
          <p:cNvPr id="2053" name="Rectangle 136">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ubrik 8">
            <a:extLst>
              <a:ext uri="{FF2B5EF4-FFF2-40B4-BE49-F238E27FC236}">
                <a16:creationId xmlns:a16="http://schemas.microsoft.com/office/drawing/2014/main" id="{F38A936B-E2D2-4B35-8E90-B8C19389E121}"/>
              </a:ext>
            </a:extLst>
          </p:cNvPr>
          <p:cNvSpPr>
            <a:spLocks noGrp="1"/>
          </p:cNvSpPr>
          <p:nvPr>
            <p:ph type="ctrTitle"/>
          </p:nvPr>
        </p:nvSpPr>
        <p:spPr>
          <a:xfrm>
            <a:off x="477980" y="1122363"/>
            <a:ext cx="4699810" cy="3204134"/>
          </a:xfrm>
        </p:spPr>
        <p:txBody>
          <a:bodyPr anchor="b">
            <a:normAutofit/>
          </a:bodyPr>
          <a:lstStyle/>
          <a:p>
            <a:pPr algn="l"/>
            <a:r>
              <a:rPr lang="sv-SE" sz="4400" dirty="0">
                <a:solidFill>
                  <a:schemeClr val="accent1">
                    <a:lumMod val="75000"/>
                  </a:schemeClr>
                </a:solidFill>
                <a:latin typeface="Arial Black" panose="020B0A04020102020204" pitchFamily="34" charset="0"/>
              </a:rPr>
              <a:t>Arrangörsträff</a:t>
            </a:r>
            <a:br>
              <a:rPr lang="sv-SE" sz="4400" dirty="0">
                <a:solidFill>
                  <a:schemeClr val="accent1">
                    <a:lumMod val="75000"/>
                  </a:schemeClr>
                </a:solidFill>
                <a:latin typeface="Arial Black" panose="020B0A04020102020204" pitchFamily="34" charset="0"/>
              </a:rPr>
            </a:br>
            <a:r>
              <a:rPr lang="sv-SE" sz="4400" dirty="0">
                <a:solidFill>
                  <a:schemeClr val="accent1">
                    <a:lumMod val="75000"/>
                  </a:schemeClr>
                </a:solidFill>
                <a:latin typeface="Arial Black" panose="020B0A04020102020204" pitchFamily="34" charset="0"/>
              </a:rPr>
              <a:t>Smålands Skidförbund</a:t>
            </a:r>
            <a:br>
              <a:rPr lang="sv-SE" sz="4400" dirty="0">
                <a:solidFill>
                  <a:schemeClr val="accent1">
                    <a:lumMod val="75000"/>
                  </a:schemeClr>
                </a:solidFill>
                <a:latin typeface="Arial Black" panose="020B0A04020102020204" pitchFamily="34" charset="0"/>
              </a:rPr>
            </a:br>
            <a:r>
              <a:rPr lang="sv-SE" sz="4400" dirty="0">
                <a:solidFill>
                  <a:schemeClr val="accent1">
                    <a:lumMod val="75000"/>
                  </a:schemeClr>
                </a:solidFill>
                <a:latin typeface="Arial Black" panose="020B0A04020102020204" pitchFamily="34" charset="0"/>
              </a:rPr>
              <a:t>2023/24</a:t>
            </a:r>
          </a:p>
        </p:txBody>
      </p:sp>
      <p:sp>
        <p:nvSpPr>
          <p:cNvPr id="2054" name="Rectangle 13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55" name="Rectangle 14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ktangel 10">
            <a:extLst>
              <a:ext uri="{FF2B5EF4-FFF2-40B4-BE49-F238E27FC236}">
                <a16:creationId xmlns:a16="http://schemas.microsoft.com/office/drawing/2014/main" id="{61C745A4-B41C-417B-87DA-472ECEF93FD9}"/>
              </a:ext>
            </a:extLst>
          </p:cNvPr>
          <p:cNvSpPr/>
          <p:nvPr/>
        </p:nvSpPr>
        <p:spPr>
          <a:xfrm>
            <a:off x="338667" y="451556"/>
            <a:ext cx="1027289" cy="4515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7" name="Platshållare för innehåll 3" descr="Smsf_liten.bmp">
            <a:extLst>
              <a:ext uri="{FF2B5EF4-FFF2-40B4-BE49-F238E27FC236}">
                <a16:creationId xmlns:a16="http://schemas.microsoft.com/office/drawing/2014/main" id="{4883E346-B627-44DE-B8F3-22931FBA2CE5}"/>
              </a:ext>
            </a:extLst>
          </p:cNvPr>
          <p:cNvPicPr>
            <a:picLocks noChangeAspect="1"/>
          </p:cNvPicPr>
          <p:nvPr/>
        </p:nvPicPr>
        <p:blipFill>
          <a:blip r:embed="rId3" cstate="print"/>
          <a:srcRect/>
          <a:stretch>
            <a:fillRect/>
          </a:stretch>
        </p:blipFill>
        <p:spPr bwMode="auto">
          <a:xfrm>
            <a:off x="579129" y="5592790"/>
            <a:ext cx="877137" cy="928733"/>
          </a:xfrm>
          <a:prstGeom prst="rect">
            <a:avLst/>
          </a:prstGeom>
          <a:noFill/>
          <a:ln w="9525">
            <a:noFill/>
            <a:miter lim="800000"/>
            <a:headEnd/>
            <a:tailEnd/>
          </a:ln>
        </p:spPr>
      </p:pic>
    </p:spTree>
    <p:extLst>
      <p:ext uri="{BB962C8B-B14F-4D97-AF65-F5344CB8AC3E}">
        <p14:creationId xmlns:p14="http://schemas.microsoft.com/office/powerpoint/2010/main" val="3163980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7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0" name="Rectangle 149">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latshållare för innehåll 3" descr="Smsf_liten.bmp">
            <a:extLst>
              <a:ext uri="{FF2B5EF4-FFF2-40B4-BE49-F238E27FC236}">
                <a16:creationId xmlns:a16="http://schemas.microsoft.com/office/drawing/2014/main" id="{792CE5A2-5E16-4C12-914B-19C50671B78F}"/>
              </a:ext>
            </a:extLst>
          </p:cNvPr>
          <p:cNvPicPr>
            <a:picLocks noChangeAspect="1"/>
          </p:cNvPicPr>
          <p:nvPr/>
        </p:nvPicPr>
        <p:blipFill>
          <a:blip r:embed="rId2" cstate="print"/>
          <a:srcRect/>
          <a:stretch>
            <a:fillRect/>
          </a:stretch>
        </p:blipFill>
        <p:spPr bwMode="auto">
          <a:xfrm>
            <a:off x="579129" y="5592790"/>
            <a:ext cx="877137" cy="928733"/>
          </a:xfrm>
          <a:prstGeom prst="rect">
            <a:avLst/>
          </a:prstGeom>
          <a:noFill/>
          <a:ln w="9525">
            <a:noFill/>
            <a:miter lim="800000"/>
            <a:headEnd/>
            <a:tailEnd/>
          </a:ln>
        </p:spPr>
      </p:pic>
      <p:sp>
        <p:nvSpPr>
          <p:cNvPr id="7" name="textruta 6">
            <a:extLst>
              <a:ext uri="{FF2B5EF4-FFF2-40B4-BE49-F238E27FC236}">
                <a16:creationId xmlns:a16="http://schemas.microsoft.com/office/drawing/2014/main" id="{763509DD-CB2C-4F0E-AABC-99AFFA08A3DB}"/>
              </a:ext>
            </a:extLst>
          </p:cNvPr>
          <p:cNvSpPr txBox="1"/>
          <p:nvPr/>
        </p:nvSpPr>
        <p:spPr>
          <a:xfrm>
            <a:off x="1850589" y="531208"/>
            <a:ext cx="8487772" cy="4585871"/>
          </a:xfrm>
          <a:prstGeom prst="rect">
            <a:avLst/>
          </a:prstGeom>
          <a:noFill/>
        </p:spPr>
        <p:txBody>
          <a:bodyPr wrap="square" rtlCol="0">
            <a:spAutoFit/>
          </a:bodyPr>
          <a:lstStyle/>
          <a:p>
            <a:r>
              <a:rPr lang="sv-SE" sz="4000" dirty="0">
                <a:solidFill>
                  <a:schemeClr val="accent1">
                    <a:lumMod val="75000"/>
                  </a:schemeClr>
                </a:solidFill>
                <a:latin typeface="Arial Black" panose="020B0A04020102020204" pitchFamily="34" charset="0"/>
              </a:rPr>
              <a:t>UPPDATERINGAR</a:t>
            </a:r>
          </a:p>
          <a:p>
            <a:endParaRPr lang="sv-SE" sz="2400" dirty="0">
              <a:solidFill>
                <a:schemeClr val="accent1">
                  <a:lumMod val="75000"/>
                </a:schemeClr>
              </a:solidFill>
              <a:latin typeface="Arial Black" panose="020B0A04020102020204" pitchFamily="34" charset="0"/>
            </a:endParaRPr>
          </a:p>
          <a:p>
            <a:pPr marL="342900" indent="-342900">
              <a:lnSpc>
                <a:spcPct val="150000"/>
              </a:lnSpc>
              <a:buFont typeface="Arial" panose="020B0604020202020204" pitchFamily="34" charset="0"/>
              <a:buChar char="•"/>
            </a:pPr>
            <a:r>
              <a:rPr lang="sv-SE" sz="2400" dirty="0">
                <a:solidFill>
                  <a:schemeClr val="accent1">
                    <a:lumMod val="75000"/>
                  </a:schemeClr>
                </a:solidFill>
                <a:latin typeface="Arial Black" panose="020B0A04020102020204" pitchFamily="34" charset="0"/>
              </a:rPr>
              <a:t>Alla grenar med tävlingsformer genomgångna</a:t>
            </a:r>
          </a:p>
          <a:p>
            <a:pPr marL="342900" indent="-342900">
              <a:lnSpc>
                <a:spcPct val="150000"/>
              </a:lnSpc>
              <a:buFont typeface="Arial" panose="020B0604020202020204" pitchFamily="34" charset="0"/>
              <a:buChar char="•"/>
            </a:pPr>
            <a:r>
              <a:rPr lang="sv-SE" sz="2400" dirty="0">
                <a:solidFill>
                  <a:schemeClr val="accent1">
                    <a:lumMod val="75000"/>
                  </a:schemeClr>
                </a:solidFill>
                <a:latin typeface="Arial Black" panose="020B0A04020102020204" pitchFamily="34" charset="0"/>
              </a:rPr>
              <a:t>Veteran utbytt till Master (även i SSF TA)</a:t>
            </a:r>
          </a:p>
          <a:p>
            <a:pPr marL="342900" indent="-342900">
              <a:lnSpc>
                <a:spcPct val="150000"/>
              </a:lnSpc>
              <a:buFont typeface="Arial" panose="020B0604020202020204" pitchFamily="34" charset="0"/>
              <a:buChar char="•"/>
            </a:pPr>
            <a:r>
              <a:rPr lang="sv-SE" sz="2400" dirty="0">
                <a:solidFill>
                  <a:schemeClr val="accent1">
                    <a:lumMod val="75000"/>
                  </a:schemeClr>
                </a:solidFill>
                <a:latin typeface="Arial Black" panose="020B0A04020102020204" pitchFamily="34" charset="0"/>
              </a:rPr>
              <a:t>En säsong för alla grenar 1/7 – 30/6</a:t>
            </a:r>
          </a:p>
          <a:p>
            <a:pPr marL="342900" indent="-342900">
              <a:lnSpc>
                <a:spcPct val="150000"/>
              </a:lnSpc>
              <a:buFont typeface="Arial" panose="020B0604020202020204" pitchFamily="34" charset="0"/>
              <a:buChar char="•"/>
            </a:pPr>
            <a:r>
              <a:rPr lang="sv-SE" sz="2400" dirty="0">
                <a:solidFill>
                  <a:schemeClr val="accent1">
                    <a:lumMod val="75000"/>
                  </a:schemeClr>
                </a:solidFill>
                <a:latin typeface="Arial Black" panose="020B0A04020102020204" pitchFamily="34" charset="0"/>
              </a:rPr>
              <a:t>Sanktionsavgifter borttagna, FIS regler gäller</a:t>
            </a:r>
          </a:p>
          <a:p>
            <a:pPr marL="342900" indent="-342900">
              <a:lnSpc>
                <a:spcPct val="150000"/>
              </a:lnSpc>
              <a:buFont typeface="Arial" panose="020B0604020202020204" pitchFamily="34" charset="0"/>
              <a:buChar char="•"/>
            </a:pPr>
            <a:r>
              <a:rPr lang="sv-SE" sz="2400" dirty="0">
                <a:solidFill>
                  <a:schemeClr val="accent1">
                    <a:lumMod val="75000"/>
                  </a:schemeClr>
                </a:solidFill>
                <a:latin typeface="Arial Black" panose="020B0A04020102020204" pitchFamily="34" charset="0"/>
              </a:rPr>
              <a:t>106.2 (inbjudan till andra länder) och 106.3 </a:t>
            </a:r>
          </a:p>
          <a:p>
            <a:pPr marL="357188"/>
            <a:r>
              <a:rPr lang="sv-SE" sz="2400" dirty="0">
                <a:solidFill>
                  <a:schemeClr val="accent1">
                    <a:lumMod val="75000"/>
                  </a:schemeClr>
                </a:solidFill>
                <a:latin typeface="Arial Black" panose="020B0A04020102020204" pitchFamily="34" charset="0"/>
              </a:rPr>
              <a:t>(deltar på egen risk) borttagna</a:t>
            </a:r>
          </a:p>
          <a:p>
            <a:pPr marL="342900" indent="-342900">
              <a:buFont typeface="Arial" panose="020B0604020202020204" pitchFamily="34" charset="0"/>
              <a:buChar char="•"/>
            </a:pPr>
            <a:endParaRPr lang="sv-SE" sz="2400" dirty="0">
              <a:solidFill>
                <a:schemeClr val="accent1">
                  <a:lumMod val="75000"/>
                </a:schemeClr>
              </a:solidFill>
              <a:latin typeface="Arial Black" panose="020B0A04020102020204" pitchFamily="34" charset="0"/>
            </a:endParaRPr>
          </a:p>
        </p:txBody>
      </p:sp>
    </p:spTree>
    <p:extLst>
      <p:ext uri="{BB962C8B-B14F-4D97-AF65-F5344CB8AC3E}">
        <p14:creationId xmlns:p14="http://schemas.microsoft.com/office/powerpoint/2010/main" val="4289128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0" name="Rectangle 149">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latshållare för innehåll 3" descr="Smsf_liten.bmp">
            <a:extLst>
              <a:ext uri="{FF2B5EF4-FFF2-40B4-BE49-F238E27FC236}">
                <a16:creationId xmlns:a16="http://schemas.microsoft.com/office/drawing/2014/main" id="{792CE5A2-5E16-4C12-914B-19C50671B78F}"/>
              </a:ext>
            </a:extLst>
          </p:cNvPr>
          <p:cNvPicPr>
            <a:picLocks noChangeAspect="1"/>
          </p:cNvPicPr>
          <p:nvPr/>
        </p:nvPicPr>
        <p:blipFill>
          <a:blip r:embed="rId2" cstate="print"/>
          <a:srcRect/>
          <a:stretch>
            <a:fillRect/>
          </a:stretch>
        </p:blipFill>
        <p:spPr bwMode="auto">
          <a:xfrm>
            <a:off x="579129" y="5592790"/>
            <a:ext cx="877137" cy="928733"/>
          </a:xfrm>
          <a:prstGeom prst="rect">
            <a:avLst/>
          </a:prstGeom>
          <a:noFill/>
          <a:ln w="9525">
            <a:noFill/>
            <a:miter lim="800000"/>
            <a:headEnd/>
            <a:tailEnd/>
          </a:ln>
        </p:spPr>
      </p:pic>
      <p:sp>
        <p:nvSpPr>
          <p:cNvPr id="7" name="textruta 6">
            <a:extLst>
              <a:ext uri="{FF2B5EF4-FFF2-40B4-BE49-F238E27FC236}">
                <a16:creationId xmlns:a16="http://schemas.microsoft.com/office/drawing/2014/main" id="{763509DD-CB2C-4F0E-AABC-99AFFA08A3DB}"/>
              </a:ext>
            </a:extLst>
          </p:cNvPr>
          <p:cNvSpPr txBox="1"/>
          <p:nvPr/>
        </p:nvSpPr>
        <p:spPr>
          <a:xfrm>
            <a:off x="1850589" y="531208"/>
            <a:ext cx="8487772" cy="1077218"/>
          </a:xfrm>
          <a:prstGeom prst="rect">
            <a:avLst/>
          </a:prstGeom>
          <a:noFill/>
        </p:spPr>
        <p:txBody>
          <a:bodyPr wrap="square" rtlCol="0">
            <a:spAutoFit/>
          </a:bodyPr>
          <a:lstStyle/>
          <a:p>
            <a:r>
              <a:rPr lang="sv-SE" sz="4000" dirty="0">
                <a:solidFill>
                  <a:schemeClr val="accent1">
                    <a:lumMod val="75000"/>
                  </a:schemeClr>
                </a:solidFill>
                <a:latin typeface="Arial Black" panose="020B0A04020102020204" pitchFamily="34" charset="0"/>
              </a:rPr>
              <a:t>UPPDATERINGAR</a:t>
            </a:r>
          </a:p>
          <a:p>
            <a:endParaRPr lang="sv-SE" sz="2400" dirty="0">
              <a:solidFill>
                <a:schemeClr val="accent1">
                  <a:lumMod val="75000"/>
                </a:schemeClr>
              </a:solidFill>
              <a:latin typeface="Arial Black" panose="020B0A04020102020204" pitchFamily="34" charset="0"/>
            </a:endParaRPr>
          </a:p>
        </p:txBody>
      </p:sp>
      <p:pic>
        <p:nvPicPr>
          <p:cNvPr id="6" name="Bildobjekt 5">
            <a:extLst>
              <a:ext uri="{FF2B5EF4-FFF2-40B4-BE49-F238E27FC236}">
                <a16:creationId xmlns:a16="http://schemas.microsoft.com/office/drawing/2014/main" id="{EF7AE8FA-B701-1265-D1FE-593D01D1A932}"/>
              </a:ext>
            </a:extLst>
          </p:cNvPr>
          <p:cNvPicPr>
            <a:picLocks noChangeAspect="1"/>
          </p:cNvPicPr>
          <p:nvPr/>
        </p:nvPicPr>
        <p:blipFill>
          <a:blip r:embed="rId3"/>
          <a:stretch>
            <a:fillRect/>
          </a:stretch>
        </p:blipFill>
        <p:spPr>
          <a:xfrm>
            <a:off x="1877223" y="1608426"/>
            <a:ext cx="7529278" cy="4069563"/>
          </a:xfrm>
          <a:prstGeom prst="rect">
            <a:avLst/>
          </a:prstGeom>
        </p:spPr>
      </p:pic>
    </p:spTree>
    <p:extLst>
      <p:ext uri="{BB962C8B-B14F-4D97-AF65-F5344CB8AC3E}">
        <p14:creationId xmlns:p14="http://schemas.microsoft.com/office/powerpoint/2010/main" val="752290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0" name="Rectangle 149">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latshållare för innehåll 3" descr="Smsf_liten.bmp">
            <a:extLst>
              <a:ext uri="{FF2B5EF4-FFF2-40B4-BE49-F238E27FC236}">
                <a16:creationId xmlns:a16="http://schemas.microsoft.com/office/drawing/2014/main" id="{792CE5A2-5E16-4C12-914B-19C50671B78F}"/>
              </a:ext>
            </a:extLst>
          </p:cNvPr>
          <p:cNvPicPr>
            <a:picLocks noChangeAspect="1"/>
          </p:cNvPicPr>
          <p:nvPr/>
        </p:nvPicPr>
        <p:blipFill>
          <a:blip r:embed="rId2" cstate="print"/>
          <a:srcRect/>
          <a:stretch>
            <a:fillRect/>
          </a:stretch>
        </p:blipFill>
        <p:spPr bwMode="auto">
          <a:xfrm>
            <a:off x="579129" y="5592790"/>
            <a:ext cx="877137" cy="928733"/>
          </a:xfrm>
          <a:prstGeom prst="rect">
            <a:avLst/>
          </a:prstGeom>
          <a:noFill/>
          <a:ln w="9525">
            <a:noFill/>
            <a:miter lim="800000"/>
            <a:headEnd/>
            <a:tailEnd/>
          </a:ln>
        </p:spPr>
      </p:pic>
      <p:sp>
        <p:nvSpPr>
          <p:cNvPr id="7" name="textruta 6">
            <a:extLst>
              <a:ext uri="{FF2B5EF4-FFF2-40B4-BE49-F238E27FC236}">
                <a16:creationId xmlns:a16="http://schemas.microsoft.com/office/drawing/2014/main" id="{763509DD-CB2C-4F0E-AABC-99AFFA08A3DB}"/>
              </a:ext>
            </a:extLst>
          </p:cNvPr>
          <p:cNvSpPr txBox="1"/>
          <p:nvPr/>
        </p:nvSpPr>
        <p:spPr>
          <a:xfrm>
            <a:off x="1850589" y="531208"/>
            <a:ext cx="8487772" cy="1573764"/>
          </a:xfrm>
          <a:prstGeom prst="rect">
            <a:avLst/>
          </a:prstGeom>
          <a:noFill/>
        </p:spPr>
        <p:txBody>
          <a:bodyPr wrap="square" rtlCol="0">
            <a:spAutoFit/>
          </a:bodyPr>
          <a:lstStyle/>
          <a:p>
            <a:r>
              <a:rPr lang="sv-SE" sz="4000" dirty="0">
                <a:solidFill>
                  <a:schemeClr val="accent1">
                    <a:lumMod val="75000"/>
                  </a:schemeClr>
                </a:solidFill>
                <a:latin typeface="Arial Black" panose="020B0A04020102020204" pitchFamily="34" charset="0"/>
              </a:rPr>
              <a:t>UPPDATERINGAR</a:t>
            </a:r>
          </a:p>
          <a:p>
            <a:endParaRPr lang="sv-SE" sz="2400" dirty="0">
              <a:solidFill>
                <a:schemeClr val="accent1">
                  <a:lumMod val="75000"/>
                </a:schemeClr>
              </a:solidFill>
              <a:latin typeface="Arial Black" panose="020B0A04020102020204" pitchFamily="34" charset="0"/>
            </a:endParaRPr>
          </a:p>
          <a:p>
            <a:pPr marL="342900" indent="-342900">
              <a:lnSpc>
                <a:spcPct val="150000"/>
              </a:lnSpc>
              <a:buFont typeface="Arial" panose="020B0604020202020204" pitchFamily="34" charset="0"/>
              <a:buChar char="•"/>
            </a:pPr>
            <a:r>
              <a:rPr lang="sv-SE" sz="2400" dirty="0">
                <a:solidFill>
                  <a:schemeClr val="accent1">
                    <a:lumMod val="75000"/>
                  </a:schemeClr>
                </a:solidFill>
                <a:latin typeface="Arial Black" panose="020B0A04020102020204" pitchFamily="34" charset="0"/>
              </a:rPr>
              <a:t>Ej skicka in resultatlistor med post till SSF</a:t>
            </a:r>
          </a:p>
        </p:txBody>
      </p:sp>
      <p:pic>
        <p:nvPicPr>
          <p:cNvPr id="3" name="Bildobjekt 2">
            <a:extLst>
              <a:ext uri="{FF2B5EF4-FFF2-40B4-BE49-F238E27FC236}">
                <a16:creationId xmlns:a16="http://schemas.microsoft.com/office/drawing/2014/main" id="{C36C2849-D784-2C3F-222E-0A2DB15EC853}"/>
              </a:ext>
            </a:extLst>
          </p:cNvPr>
          <p:cNvPicPr>
            <a:picLocks noChangeAspect="1"/>
          </p:cNvPicPr>
          <p:nvPr/>
        </p:nvPicPr>
        <p:blipFill>
          <a:blip r:embed="rId3"/>
          <a:stretch>
            <a:fillRect/>
          </a:stretch>
        </p:blipFill>
        <p:spPr>
          <a:xfrm>
            <a:off x="1919287" y="2271711"/>
            <a:ext cx="7909537" cy="3167063"/>
          </a:xfrm>
          <a:prstGeom prst="rect">
            <a:avLst/>
          </a:prstGeom>
        </p:spPr>
      </p:pic>
      <p:pic>
        <p:nvPicPr>
          <p:cNvPr id="6" name="Bildobjekt 5">
            <a:extLst>
              <a:ext uri="{FF2B5EF4-FFF2-40B4-BE49-F238E27FC236}">
                <a16:creationId xmlns:a16="http://schemas.microsoft.com/office/drawing/2014/main" id="{C5C45C61-DDFE-097A-E62E-3D4EBE5464B7}"/>
              </a:ext>
            </a:extLst>
          </p:cNvPr>
          <p:cNvPicPr>
            <a:picLocks noChangeAspect="1"/>
          </p:cNvPicPr>
          <p:nvPr/>
        </p:nvPicPr>
        <p:blipFill>
          <a:blip r:embed="rId4"/>
          <a:stretch>
            <a:fillRect/>
          </a:stretch>
        </p:blipFill>
        <p:spPr>
          <a:xfrm>
            <a:off x="1919286" y="5421384"/>
            <a:ext cx="6991875" cy="1090613"/>
          </a:xfrm>
          <a:prstGeom prst="rect">
            <a:avLst/>
          </a:prstGeom>
        </p:spPr>
      </p:pic>
    </p:spTree>
    <p:extLst>
      <p:ext uri="{BB962C8B-B14F-4D97-AF65-F5344CB8AC3E}">
        <p14:creationId xmlns:p14="http://schemas.microsoft.com/office/powerpoint/2010/main" val="2428276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0" name="Rectangle 149">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latshållare för innehåll 3" descr="Smsf_liten.bmp">
            <a:extLst>
              <a:ext uri="{FF2B5EF4-FFF2-40B4-BE49-F238E27FC236}">
                <a16:creationId xmlns:a16="http://schemas.microsoft.com/office/drawing/2014/main" id="{792CE5A2-5E16-4C12-914B-19C50671B78F}"/>
              </a:ext>
            </a:extLst>
          </p:cNvPr>
          <p:cNvPicPr>
            <a:picLocks noChangeAspect="1"/>
          </p:cNvPicPr>
          <p:nvPr/>
        </p:nvPicPr>
        <p:blipFill>
          <a:blip r:embed="rId2" cstate="print"/>
          <a:srcRect/>
          <a:stretch>
            <a:fillRect/>
          </a:stretch>
        </p:blipFill>
        <p:spPr bwMode="auto">
          <a:xfrm>
            <a:off x="579129" y="5592790"/>
            <a:ext cx="877137" cy="928733"/>
          </a:xfrm>
          <a:prstGeom prst="rect">
            <a:avLst/>
          </a:prstGeom>
          <a:noFill/>
          <a:ln w="9525">
            <a:noFill/>
            <a:miter lim="800000"/>
            <a:headEnd/>
            <a:tailEnd/>
          </a:ln>
        </p:spPr>
      </p:pic>
      <p:sp>
        <p:nvSpPr>
          <p:cNvPr id="7" name="textruta 6">
            <a:extLst>
              <a:ext uri="{FF2B5EF4-FFF2-40B4-BE49-F238E27FC236}">
                <a16:creationId xmlns:a16="http://schemas.microsoft.com/office/drawing/2014/main" id="{763509DD-CB2C-4F0E-AABC-99AFFA08A3DB}"/>
              </a:ext>
            </a:extLst>
          </p:cNvPr>
          <p:cNvSpPr txBox="1"/>
          <p:nvPr/>
        </p:nvSpPr>
        <p:spPr>
          <a:xfrm>
            <a:off x="1850589" y="531208"/>
            <a:ext cx="8487772" cy="1077218"/>
          </a:xfrm>
          <a:prstGeom prst="rect">
            <a:avLst/>
          </a:prstGeom>
          <a:noFill/>
        </p:spPr>
        <p:txBody>
          <a:bodyPr wrap="square" rtlCol="0">
            <a:spAutoFit/>
          </a:bodyPr>
          <a:lstStyle/>
          <a:p>
            <a:r>
              <a:rPr lang="sv-SE" sz="4000" dirty="0">
                <a:solidFill>
                  <a:schemeClr val="accent1">
                    <a:lumMod val="75000"/>
                  </a:schemeClr>
                </a:solidFill>
                <a:latin typeface="Arial Black" panose="020B0A04020102020204" pitchFamily="34" charset="0"/>
              </a:rPr>
              <a:t>UPPDATERINGAR</a:t>
            </a:r>
          </a:p>
          <a:p>
            <a:endParaRPr lang="sv-SE" sz="2400" dirty="0">
              <a:solidFill>
                <a:schemeClr val="accent1">
                  <a:lumMod val="75000"/>
                </a:schemeClr>
              </a:solidFill>
              <a:latin typeface="Arial Black" panose="020B0A04020102020204" pitchFamily="34" charset="0"/>
            </a:endParaRPr>
          </a:p>
        </p:txBody>
      </p:sp>
      <p:pic>
        <p:nvPicPr>
          <p:cNvPr id="3" name="Bildobjekt 2">
            <a:extLst>
              <a:ext uri="{FF2B5EF4-FFF2-40B4-BE49-F238E27FC236}">
                <a16:creationId xmlns:a16="http://schemas.microsoft.com/office/drawing/2014/main" id="{7091AED2-899E-5547-ADFF-2AF36FB998A8}"/>
              </a:ext>
            </a:extLst>
          </p:cNvPr>
          <p:cNvPicPr>
            <a:picLocks noChangeAspect="1"/>
          </p:cNvPicPr>
          <p:nvPr/>
        </p:nvPicPr>
        <p:blipFill>
          <a:blip r:embed="rId3"/>
          <a:stretch>
            <a:fillRect/>
          </a:stretch>
        </p:blipFill>
        <p:spPr>
          <a:xfrm>
            <a:off x="1850588" y="1608426"/>
            <a:ext cx="7476372" cy="3649374"/>
          </a:xfrm>
          <a:prstGeom prst="rect">
            <a:avLst/>
          </a:prstGeom>
        </p:spPr>
      </p:pic>
    </p:spTree>
    <p:extLst>
      <p:ext uri="{BB962C8B-B14F-4D97-AF65-F5344CB8AC3E}">
        <p14:creationId xmlns:p14="http://schemas.microsoft.com/office/powerpoint/2010/main" val="2622944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0" name="Rectangle 149">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latshållare för innehåll 3" descr="Smsf_liten.bmp">
            <a:extLst>
              <a:ext uri="{FF2B5EF4-FFF2-40B4-BE49-F238E27FC236}">
                <a16:creationId xmlns:a16="http://schemas.microsoft.com/office/drawing/2014/main" id="{792CE5A2-5E16-4C12-914B-19C50671B78F}"/>
              </a:ext>
            </a:extLst>
          </p:cNvPr>
          <p:cNvPicPr>
            <a:picLocks noChangeAspect="1"/>
          </p:cNvPicPr>
          <p:nvPr/>
        </p:nvPicPr>
        <p:blipFill>
          <a:blip r:embed="rId2" cstate="print"/>
          <a:srcRect/>
          <a:stretch>
            <a:fillRect/>
          </a:stretch>
        </p:blipFill>
        <p:spPr bwMode="auto">
          <a:xfrm>
            <a:off x="579129" y="5592790"/>
            <a:ext cx="877137" cy="928733"/>
          </a:xfrm>
          <a:prstGeom prst="rect">
            <a:avLst/>
          </a:prstGeom>
          <a:noFill/>
          <a:ln w="9525">
            <a:noFill/>
            <a:miter lim="800000"/>
            <a:headEnd/>
            <a:tailEnd/>
          </a:ln>
        </p:spPr>
      </p:pic>
      <p:sp>
        <p:nvSpPr>
          <p:cNvPr id="7" name="textruta 6">
            <a:extLst>
              <a:ext uri="{FF2B5EF4-FFF2-40B4-BE49-F238E27FC236}">
                <a16:creationId xmlns:a16="http://schemas.microsoft.com/office/drawing/2014/main" id="{763509DD-CB2C-4F0E-AABC-99AFFA08A3DB}"/>
              </a:ext>
            </a:extLst>
          </p:cNvPr>
          <p:cNvSpPr txBox="1"/>
          <p:nvPr/>
        </p:nvSpPr>
        <p:spPr>
          <a:xfrm>
            <a:off x="1850589" y="531208"/>
            <a:ext cx="8487772" cy="1077218"/>
          </a:xfrm>
          <a:prstGeom prst="rect">
            <a:avLst/>
          </a:prstGeom>
          <a:noFill/>
        </p:spPr>
        <p:txBody>
          <a:bodyPr wrap="square" rtlCol="0">
            <a:spAutoFit/>
          </a:bodyPr>
          <a:lstStyle/>
          <a:p>
            <a:r>
              <a:rPr lang="sv-SE" sz="4000" dirty="0">
                <a:solidFill>
                  <a:schemeClr val="accent1">
                    <a:lumMod val="75000"/>
                  </a:schemeClr>
                </a:solidFill>
                <a:latin typeface="Arial Black" panose="020B0A04020102020204" pitchFamily="34" charset="0"/>
              </a:rPr>
              <a:t>UPPDATERINGAR</a:t>
            </a:r>
          </a:p>
          <a:p>
            <a:endParaRPr lang="sv-SE" sz="2400" dirty="0">
              <a:solidFill>
                <a:schemeClr val="accent1">
                  <a:lumMod val="75000"/>
                </a:schemeClr>
              </a:solidFill>
              <a:latin typeface="Arial Black" panose="020B0A04020102020204" pitchFamily="34" charset="0"/>
            </a:endParaRPr>
          </a:p>
        </p:txBody>
      </p:sp>
      <p:pic>
        <p:nvPicPr>
          <p:cNvPr id="4" name="Bildobjekt 3">
            <a:extLst>
              <a:ext uri="{FF2B5EF4-FFF2-40B4-BE49-F238E27FC236}">
                <a16:creationId xmlns:a16="http://schemas.microsoft.com/office/drawing/2014/main" id="{FBF2FDB0-32F4-91E7-22D2-BC85DE255A3A}"/>
              </a:ext>
            </a:extLst>
          </p:cNvPr>
          <p:cNvPicPr>
            <a:picLocks noChangeAspect="1"/>
          </p:cNvPicPr>
          <p:nvPr/>
        </p:nvPicPr>
        <p:blipFill>
          <a:blip r:embed="rId3"/>
          <a:stretch>
            <a:fillRect/>
          </a:stretch>
        </p:blipFill>
        <p:spPr>
          <a:xfrm>
            <a:off x="1732025" y="1505702"/>
            <a:ext cx="8724900" cy="4190248"/>
          </a:xfrm>
          <a:prstGeom prst="rect">
            <a:avLst/>
          </a:prstGeom>
        </p:spPr>
      </p:pic>
    </p:spTree>
    <p:extLst>
      <p:ext uri="{BB962C8B-B14F-4D97-AF65-F5344CB8AC3E}">
        <p14:creationId xmlns:p14="http://schemas.microsoft.com/office/powerpoint/2010/main" val="3560005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0" name="Rectangle 149">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latshållare för innehåll 3" descr="Smsf_liten.bmp">
            <a:extLst>
              <a:ext uri="{FF2B5EF4-FFF2-40B4-BE49-F238E27FC236}">
                <a16:creationId xmlns:a16="http://schemas.microsoft.com/office/drawing/2014/main" id="{792CE5A2-5E16-4C12-914B-19C50671B78F}"/>
              </a:ext>
            </a:extLst>
          </p:cNvPr>
          <p:cNvPicPr>
            <a:picLocks noChangeAspect="1"/>
          </p:cNvPicPr>
          <p:nvPr/>
        </p:nvPicPr>
        <p:blipFill>
          <a:blip r:embed="rId2" cstate="print"/>
          <a:srcRect/>
          <a:stretch>
            <a:fillRect/>
          </a:stretch>
        </p:blipFill>
        <p:spPr bwMode="auto">
          <a:xfrm>
            <a:off x="579129" y="5592790"/>
            <a:ext cx="877137" cy="928733"/>
          </a:xfrm>
          <a:prstGeom prst="rect">
            <a:avLst/>
          </a:prstGeom>
          <a:noFill/>
          <a:ln w="9525">
            <a:noFill/>
            <a:miter lim="800000"/>
            <a:headEnd/>
            <a:tailEnd/>
          </a:ln>
        </p:spPr>
      </p:pic>
      <p:pic>
        <p:nvPicPr>
          <p:cNvPr id="3" name="Bildobjekt 2">
            <a:extLst>
              <a:ext uri="{FF2B5EF4-FFF2-40B4-BE49-F238E27FC236}">
                <a16:creationId xmlns:a16="http://schemas.microsoft.com/office/drawing/2014/main" id="{D5B2161E-2B81-E7BE-DD4F-216138EB2ED0}"/>
              </a:ext>
            </a:extLst>
          </p:cNvPr>
          <p:cNvPicPr>
            <a:picLocks noChangeAspect="1"/>
          </p:cNvPicPr>
          <p:nvPr/>
        </p:nvPicPr>
        <p:blipFill>
          <a:blip r:embed="rId3"/>
          <a:stretch>
            <a:fillRect/>
          </a:stretch>
        </p:blipFill>
        <p:spPr>
          <a:xfrm>
            <a:off x="3769241" y="0"/>
            <a:ext cx="5408440" cy="6858000"/>
          </a:xfrm>
          <a:prstGeom prst="rect">
            <a:avLst/>
          </a:prstGeom>
        </p:spPr>
      </p:pic>
    </p:spTree>
    <p:extLst>
      <p:ext uri="{BB962C8B-B14F-4D97-AF65-F5344CB8AC3E}">
        <p14:creationId xmlns:p14="http://schemas.microsoft.com/office/powerpoint/2010/main" val="85566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0" name="Rectangle 149">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latshållare för innehåll 3" descr="Smsf_liten.bmp">
            <a:extLst>
              <a:ext uri="{FF2B5EF4-FFF2-40B4-BE49-F238E27FC236}">
                <a16:creationId xmlns:a16="http://schemas.microsoft.com/office/drawing/2014/main" id="{792CE5A2-5E16-4C12-914B-19C50671B78F}"/>
              </a:ext>
            </a:extLst>
          </p:cNvPr>
          <p:cNvPicPr>
            <a:picLocks noChangeAspect="1"/>
          </p:cNvPicPr>
          <p:nvPr/>
        </p:nvPicPr>
        <p:blipFill>
          <a:blip r:embed="rId2" cstate="print"/>
          <a:srcRect/>
          <a:stretch>
            <a:fillRect/>
          </a:stretch>
        </p:blipFill>
        <p:spPr bwMode="auto">
          <a:xfrm>
            <a:off x="579129" y="5592790"/>
            <a:ext cx="877137" cy="928733"/>
          </a:xfrm>
          <a:prstGeom prst="rect">
            <a:avLst/>
          </a:prstGeom>
          <a:noFill/>
          <a:ln w="9525">
            <a:noFill/>
            <a:miter lim="800000"/>
            <a:headEnd/>
            <a:tailEnd/>
          </a:ln>
        </p:spPr>
      </p:pic>
      <p:sp>
        <p:nvSpPr>
          <p:cNvPr id="7" name="textruta 6">
            <a:extLst>
              <a:ext uri="{FF2B5EF4-FFF2-40B4-BE49-F238E27FC236}">
                <a16:creationId xmlns:a16="http://schemas.microsoft.com/office/drawing/2014/main" id="{763509DD-CB2C-4F0E-AABC-99AFFA08A3DB}"/>
              </a:ext>
            </a:extLst>
          </p:cNvPr>
          <p:cNvSpPr txBox="1"/>
          <p:nvPr/>
        </p:nvSpPr>
        <p:spPr>
          <a:xfrm>
            <a:off x="1850589" y="531208"/>
            <a:ext cx="8487772" cy="1077218"/>
          </a:xfrm>
          <a:prstGeom prst="rect">
            <a:avLst/>
          </a:prstGeom>
          <a:noFill/>
        </p:spPr>
        <p:txBody>
          <a:bodyPr wrap="square" rtlCol="0">
            <a:spAutoFit/>
          </a:bodyPr>
          <a:lstStyle/>
          <a:p>
            <a:r>
              <a:rPr lang="sv-SE" sz="4000" dirty="0">
                <a:solidFill>
                  <a:schemeClr val="accent1">
                    <a:lumMod val="75000"/>
                  </a:schemeClr>
                </a:solidFill>
                <a:latin typeface="Arial Black" panose="020B0A04020102020204" pitchFamily="34" charset="0"/>
              </a:rPr>
              <a:t>UPPDATERINGAR</a:t>
            </a:r>
          </a:p>
          <a:p>
            <a:endParaRPr lang="sv-SE" sz="2400" dirty="0">
              <a:solidFill>
                <a:schemeClr val="accent1">
                  <a:lumMod val="75000"/>
                </a:schemeClr>
              </a:solidFill>
              <a:latin typeface="Arial Black" panose="020B0A04020102020204" pitchFamily="34" charset="0"/>
            </a:endParaRPr>
          </a:p>
        </p:txBody>
      </p:sp>
      <p:pic>
        <p:nvPicPr>
          <p:cNvPr id="3" name="Bildobjekt 2">
            <a:extLst>
              <a:ext uri="{FF2B5EF4-FFF2-40B4-BE49-F238E27FC236}">
                <a16:creationId xmlns:a16="http://schemas.microsoft.com/office/drawing/2014/main" id="{4BF5B65A-4993-C294-1BD4-F65C909E568E}"/>
              </a:ext>
            </a:extLst>
          </p:cNvPr>
          <p:cNvPicPr>
            <a:picLocks noChangeAspect="1"/>
          </p:cNvPicPr>
          <p:nvPr/>
        </p:nvPicPr>
        <p:blipFill>
          <a:blip r:embed="rId3"/>
          <a:stretch>
            <a:fillRect/>
          </a:stretch>
        </p:blipFill>
        <p:spPr>
          <a:xfrm>
            <a:off x="1952624" y="1351667"/>
            <a:ext cx="9291897" cy="4658607"/>
          </a:xfrm>
          <a:prstGeom prst="rect">
            <a:avLst/>
          </a:prstGeom>
        </p:spPr>
      </p:pic>
    </p:spTree>
    <p:extLst>
      <p:ext uri="{BB962C8B-B14F-4D97-AF65-F5344CB8AC3E}">
        <p14:creationId xmlns:p14="http://schemas.microsoft.com/office/powerpoint/2010/main" val="30617554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0" name="Rectangle 149">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latshållare för innehåll 3" descr="Smsf_liten.bmp">
            <a:extLst>
              <a:ext uri="{FF2B5EF4-FFF2-40B4-BE49-F238E27FC236}">
                <a16:creationId xmlns:a16="http://schemas.microsoft.com/office/drawing/2014/main" id="{792CE5A2-5E16-4C12-914B-19C50671B78F}"/>
              </a:ext>
            </a:extLst>
          </p:cNvPr>
          <p:cNvPicPr>
            <a:picLocks noChangeAspect="1"/>
          </p:cNvPicPr>
          <p:nvPr/>
        </p:nvPicPr>
        <p:blipFill>
          <a:blip r:embed="rId2" cstate="print"/>
          <a:srcRect/>
          <a:stretch>
            <a:fillRect/>
          </a:stretch>
        </p:blipFill>
        <p:spPr bwMode="auto">
          <a:xfrm>
            <a:off x="579129" y="5592790"/>
            <a:ext cx="877137" cy="928733"/>
          </a:xfrm>
          <a:prstGeom prst="rect">
            <a:avLst/>
          </a:prstGeom>
          <a:noFill/>
          <a:ln w="9525">
            <a:noFill/>
            <a:miter lim="800000"/>
            <a:headEnd/>
            <a:tailEnd/>
          </a:ln>
        </p:spPr>
      </p:pic>
      <p:sp>
        <p:nvSpPr>
          <p:cNvPr id="7" name="textruta 6">
            <a:extLst>
              <a:ext uri="{FF2B5EF4-FFF2-40B4-BE49-F238E27FC236}">
                <a16:creationId xmlns:a16="http://schemas.microsoft.com/office/drawing/2014/main" id="{763509DD-CB2C-4F0E-AABC-99AFFA08A3DB}"/>
              </a:ext>
            </a:extLst>
          </p:cNvPr>
          <p:cNvSpPr txBox="1"/>
          <p:nvPr/>
        </p:nvSpPr>
        <p:spPr>
          <a:xfrm>
            <a:off x="1850588" y="531208"/>
            <a:ext cx="10219492" cy="5878532"/>
          </a:xfrm>
          <a:prstGeom prst="rect">
            <a:avLst/>
          </a:prstGeom>
          <a:noFill/>
        </p:spPr>
        <p:txBody>
          <a:bodyPr wrap="square" rtlCol="0">
            <a:spAutoFit/>
          </a:bodyPr>
          <a:lstStyle/>
          <a:p>
            <a:r>
              <a:rPr lang="sv-SE" sz="4000" dirty="0">
                <a:solidFill>
                  <a:schemeClr val="accent1">
                    <a:lumMod val="75000"/>
                  </a:schemeClr>
                </a:solidFill>
                <a:latin typeface="Arial Black" panose="020B0A04020102020204" pitchFamily="34" charset="0"/>
              </a:rPr>
              <a:t>UPPDATERINGAR</a:t>
            </a:r>
          </a:p>
          <a:p>
            <a:endParaRPr lang="sv-SE" sz="2400" dirty="0">
              <a:solidFill>
                <a:schemeClr val="accent1">
                  <a:lumMod val="75000"/>
                </a:schemeClr>
              </a:solidFill>
              <a:latin typeface="Arial Black" panose="020B0A04020102020204" pitchFamily="34" charset="0"/>
            </a:endParaRPr>
          </a:p>
          <a:p>
            <a:r>
              <a:rPr lang="sv-SE" sz="2400" dirty="0">
                <a:solidFill>
                  <a:schemeClr val="accent1">
                    <a:lumMod val="75000"/>
                  </a:schemeClr>
                </a:solidFill>
                <a:latin typeface="Arial Black" panose="020B0A04020102020204" pitchFamily="34" charset="0"/>
              </a:rPr>
              <a:t>Fluorreglerna blev godkända. Tillagt utöver det ni sett i dokumenten är följande: </a:t>
            </a:r>
          </a:p>
          <a:p>
            <a:endParaRPr lang="sv-SE" sz="2400" dirty="0">
              <a:solidFill>
                <a:schemeClr val="accent1">
                  <a:lumMod val="75000"/>
                </a:schemeClr>
              </a:solidFill>
              <a:latin typeface="Arial Black" panose="020B0A04020102020204" pitchFamily="34" charset="0"/>
            </a:endParaRPr>
          </a:p>
          <a:p>
            <a:r>
              <a:rPr lang="sv-SE" sz="2400" dirty="0" err="1">
                <a:solidFill>
                  <a:schemeClr val="accent1">
                    <a:lumMod val="75000"/>
                  </a:schemeClr>
                </a:solidFill>
                <a:latin typeface="Arial Black" panose="020B0A04020102020204" pitchFamily="34" charset="0"/>
              </a:rPr>
              <a:t>Monetary</a:t>
            </a:r>
            <a:r>
              <a:rPr lang="sv-SE" sz="2400" dirty="0">
                <a:solidFill>
                  <a:schemeClr val="accent1">
                    <a:lumMod val="75000"/>
                  </a:schemeClr>
                </a:solidFill>
                <a:latin typeface="Arial Black" panose="020B0A04020102020204" pitchFamily="34" charset="0"/>
              </a:rPr>
              <a:t> Fine</a:t>
            </a:r>
          </a:p>
          <a:p>
            <a:r>
              <a:rPr lang="sv-SE" sz="2400" dirty="0">
                <a:solidFill>
                  <a:schemeClr val="accent1">
                    <a:lumMod val="75000"/>
                  </a:schemeClr>
                </a:solidFill>
                <a:latin typeface="Arial Black" panose="020B0A04020102020204" pitchFamily="34" charset="0"/>
              </a:rPr>
              <a:t>•0-5 </a:t>
            </a:r>
            <a:r>
              <a:rPr lang="sv-SE" sz="2400" dirty="0" err="1">
                <a:solidFill>
                  <a:schemeClr val="accent1">
                    <a:lumMod val="75000"/>
                  </a:schemeClr>
                </a:solidFill>
                <a:latin typeface="Arial Black" panose="020B0A04020102020204" pitchFamily="34" charset="0"/>
              </a:rPr>
              <a:t>minutes</a:t>
            </a:r>
            <a:r>
              <a:rPr lang="sv-SE" sz="2400" dirty="0">
                <a:solidFill>
                  <a:schemeClr val="accent1">
                    <a:lumMod val="75000"/>
                  </a:schemeClr>
                </a:solidFill>
                <a:latin typeface="Arial Black" panose="020B0A04020102020204" pitchFamily="34" charset="0"/>
              </a:rPr>
              <a:t> late to </a:t>
            </a:r>
            <a:r>
              <a:rPr lang="sv-SE" sz="2400" dirty="0" err="1">
                <a:solidFill>
                  <a:schemeClr val="accent1">
                    <a:lumMod val="75000"/>
                  </a:schemeClr>
                </a:solidFill>
                <a:latin typeface="Arial Black" panose="020B0A04020102020204" pitchFamily="34" charset="0"/>
              </a:rPr>
              <a:t>testing</a:t>
            </a:r>
            <a:r>
              <a:rPr lang="sv-SE" sz="2400" dirty="0">
                <a:solidFill>
                  <a:schemeClr val="accent1">
                    <a:lumMod val="75000"/>
                  </a:schemeClr>
                </a:solidFill>
                <a:latin typeface="Arial Black" panose="020B0A04020102020204" pitchFamily="34" charset="0"/>
              </a:rPr>
              <a:t> 250 CHF + </a:t>
            </a:r>
            <a:r>
              <a:rPr lang="sv-SE" sz="2400" dirty="0" err="1">
                <a:solidFill>
                  <a:schemeClr val="accent1">
                    <a:lumMod val="75000"/>
                  </a:schemeClr>
                </a:solidFill>
                <a:latin typeface="Arial Black" panose="020B0A04020102020204" pitchFamily="34" charset="0"/>
              </a:rPr>
              <a:t>Written</a:t>
            </a:r>
            <a:r>
              <a:rPr lang="sv-SE" sz="2400" dirty="0">
                <a:solidFill>
                  <a:schemeClr val="accent1">
                    <a:lumMod val="75000"/>
                  </a:schemeClr>
                </a:solidFill>
                <a:latin typeface="Arial Black" panose="020B0A04020102020204" pitchFamily="34" charset="0"/>
              </a:rPr>
              <a:t> reprimand</a:t>
            </a:r>
          </a:p>
          <a:p>
            <a:endParaRPr lang="sv-SE" sz="2400" dirty="0">
              <a:solidFill>
                <a:schemeClr val="accent1">
                  <a:lumMod val="75000"/>
                </a:schemeClr>
              </a:solidFill>
              <a:latin typeface="Arial Black" panose="020B0A04020102020204" pitchFamily="34" charset="0"/>
            </a:endParaRPr>
          </a:p>
          <a:p>
            <a:r>
              <a:rPr lang="sv-SE" sz="2400" dirty="0">
                <a:solidFill>
                  <a:schemeClr val="accent1">
                    <a:lumMod val="75000"/>
                  </a:schemeClr>
                </a:solidFill>
                <a:latin typeface="Arial Black" panose="020B0A04020102020204" pitchFamily="34" charset="0"/>
              </a:rPr>
              <a:t>Not </a:t>
            </a:r>
            <a:r>
              <a:rPr lang="sv-SE" sz="2400" dirty="0" err="1">
                <a:solidFill>
                  <a:schemeClr val="accent1">
                    <a:lumMod val="75000"/>
                  </a:schemeClr>
                </a:solidFill>
                <a:latin typeface="Arial Black" panose="020B0A04020102020204" pitchFamily="34" charset="0"/>
              </a:rPr>
              <a:t>permitted</a:t>
            </a:r>
            <a:r>
              <a:rPr lang="sv-SE" sz="2400" dirty="0">
                <a:solidFill>
                  <a:schemeClr val="accent1">
                    <a:lumMod val="75000"/>
                  </a:schemeClr>
                </a:solidFill>
                <a:latin typeface="Arial Black" panose="020B0A04020102020204" pitchFamily="34" charset="0"/>
              </a:rPr>
              <a:t> </a:t>
            </a:r>
            <a:r>
              <a:rPr lang="sv-SE" sz="2400">
                <a:solidFill>
                  <a:schemeClr val="accent1">
                    <a:lumMod val="75000"/>
                  </a:schemeClr>
                </a:solidFill>
                <a:latin typeface="Arial Black" panose="020B0A04020102020204" pitchFamily="34" charset="0"/>
              </a:rPr>
              <a:t>to start</a:t>
            </a:r>
            <a:endParaRPr lang="sv-SE" sz="2400" dirty="0">
              <a:solidFill>
                <a:schemeClr val="accent1">
                  <a:lumMod val="75000"/>
                </a:schemeClr>
              </a:solidFill>
              <a:latin typeface="Arial Black" panose="020B0A04020102020204" pitchFamily="34" charset="0"/>
            </a:endParaRPr>
          </a:p>
          <a:p>
            <a:r>
              <a:rPr lang="sv-SE" sz="2400" dirty="0">
                <a:solidFill>
                  <a:schemeClr val="accent1">
                    <a:lumMod val="75000"/>
                  </a:schemeClr>
                </a:solidFill>
                <a:latin typeface="Arial Black" panose="020B0A04020102020204" pitchFamily="34" charset="0"/>
              </a:rPr>
              <a:t>•Later </a:t>
            </a:r>
            <a:r>
              <a:rPr lang="sv-SE" sz="2400" dirty="0" err="1">
                <a:solidFill>
                  <a:schemeClr val="accent1">
                    <a:lumMod val="75000"/>
                  </a:schemeClr>
                </a:solidFill>
                <a:latin typeface="Arial Black" panose="020B0A04020102020204" pitchFamily="34" charset="0"/>
              </a:rPr>
              <a:t>than</a:t>
            </a:r>
            <a:r>
              <a:rPr lang="sv-SE" sz="2400" dirty="0">
                <a:solidFill>
                  <a:schemeClr val="accent1">
                    <a:lumMod val="75000"/>
                  </a:schemeClr>
                </a:solidFill>
                <a:latin typeface="Arial Black" panose="020B0A04020102020204" pitchFamily="34" charset="0"/>
              </a:rPr>
              <a:t> 5 </a:t>
            </a:r>
            <a:r>
              <a:rPr lang="sv-SE" sz="2400" dirty="0" err="1">
                <a:solidFill>
                  <a:schemeClr val="accent1">
                    <a:lumMod val="75000"/>
                  </a:schemeClr>
                </a:solidFill>
                <a:latin typeface="Arial Black" panose="020B0A04020102020204" pitchFamily="34" charset="0"/>
              </a:rPr>
              <a:t>minutes</a:t>
            </a:r>
            <a:r>
              <a:rPr lang="sv-SE" sz="2400" dirty="0">
                <a:solidFill>
                  <a:schemeClr val="accent1">
                    <a:lumMod val="75000"/>
                  </a:schemeClr>
                </a:solidFill>
                <a:latin typeface="Arial Black" panose="020B0A04020102020204" pitchFamily="34" charset="0"/>
              </a:rPr>
              <a:t> </a:t>
            </a:r>
            <a:r>
              <a:rPr lang="sv-SE" sz="2400" dirty="0" err="1">
                <a:solidFill>
                  <a:schemeClr val="accent1">
                    <a:lumMod val="75000"/>
                  </a:schemeClr>
                </a:solidFill>
                <a:latin typeface="Arial Black" panose="020B0A04020102020204" pitchFamily="34" charset="0"/>
              </a:rPr>
              <a:t>after</a:t>
            </a:r>
            <a:r>
              <a:rPr lang="sv-SE" sz="2400" dirty="0">
                <a:solidFill>
                  <a:schemeClr val="accent1">
                    <a:lumMod val="75000"/>
                  </a:schemeClr>
                </a:solidFill>
                <a:latin typeface="Arial Black" panose="020B0A04020102020204" pitchFamily="34" charset="0"/>
              </a:rPr>
              <a:t> the deadline, to </a:t>
            </a:r>
            <a:r>
              <a:rPr lang="sv-SE" sz="2400" dirty="0" err="1">
                <a:solidFill>
                  <a:schemeClr val="accent1">
                    <a:lumMod val="75000"/>
                  </a:schemeClr>
                </a:solidFill>
                <a:latin typeface="Arial Black" panose="020B0A04020102020204" pitchFamily="34" charset="0"/>
              </a:rPr>
              <a:t>testing</a:t>
            </a:r>
            <a:endParaRPr lang="sv-SE" sz="2400" dirty="0">
              <a:solidFill>
                <a:schemeClr val="accent1">
                  <a:lumMod val="75000"/>
                </a:schemeClr>
              </a:solidFill>
              <a:latin typeface="Arial Black" panose="020B0A04020102020204" pitchFamily="34" charset="0"/>
            </a:endParaRPr>
          </a:p>
          <a:p>
            <a:endParaRPr lang="sv-SE" sz="2400" dirty="0">
              <a:solidFill>
                <a:schemeClr val="accent1">
                  <a:lumMod val="75000"/>
                </a:schemeClr>
              </a:solidFill>
              <a:latin typeface="Arial Black" panose="020B0A04020102020204" pitchFamily="34" charset="0"/>
            </a:endParaRPr>
          </a:p>
          <a:p>
            <a:r>
              <a:rPr lang="sv-SE" sz="2400" dirty="0">
                <a:solidFill>
                  <a:schemeClr val="accent1">
                    <a:lumMod val="75000"/>
                  </a:schemeClr>
                </a:solidFill>
                <a:latin typeface="Arial Black" panose="020B0A04020102020204" pitchFamily="34" charset="0"/>
              </a:rPr>
              <a:t>FIS utrustning ska användas vid fluortestning för att vi ska kunna ge sanktioner mot fluor. Även fluorexpert måste vara utbildad enligt FIS för att allt ska vara korrekt. Detta ska preciseras av FIS så inga missförstånd sker</a:t>
            </a:r>
          </a:p>
        </p:txBody>
      </p:sp>
    </p:spTree>
    <p:extLst>
      <p:ext uri="{BB962C8B-B14F-4D97-AF65-F5344CB8AC3E}">
        <p14:creationId xmlns:p14="http://schemas.microsoft.com/office/powerpoint/2010/main" val="4213070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0" name="Rectangle 149">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Kan vara en närbild av natur">
            <a:extLst>
              <a:ext uri="{FF2B5EF4-FFF2-40B4-BE49-F238E27FC236}">
                <a16:creationId xmlns:a16="http://schemas.microsoft.com/office/drawing/2014/main" id="{A628D809-C830-45BD-B522-9EBC011B1A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436"/>
          <a:stretch/>
        </p:blipFill>
        <p:spPr bwMode="auto">
          <a:xfrm>
            <a:off x="2522358" y="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52" name="Rectangle 151">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latshållare för innehåll 3" descr="Smsf_liten.bmp">
            <a:extLst>
              <a:ext uri="{FF2B5EF4-FFF2-40B4-BE49-F238E27FC236}">
                <a16:creationId xmlns:a16="http://schemas.microsoft.com/office/drawing/2014/main" id="{792CE5A2-5E16-4C12-914B-19C50671B78F}"/>
              </a:ext>
            </a:extLst>
          </p:cNvPr>
          <p:cNvPicPr>
            <a:picLocks noChangeAspect="1"/>
          </p:cNvPicPr>
          <p:nvPr/>
        </p:nvPicPr>
        <p:blipFill>
          <a:blip r:embed="rId3" cstate="print"/>
          <a:srcRect/>
          <a:stretch>
            <a:fillRect/>
          </a:stretch>
        </p:blipFill>
        <p:spPr bwMode="auto">
          <a:xfrm>
            <a:off x="579129" y="5592790"/>
            <a:ext cx="877137" cy="928733"/>
          </a:xfrm>
          <a:prstGeom prst="rect">
            <a:avLst/>
          </a:prstGeom>
          <a:noFill/>
          <a:ln w="9525">
            <a:noFill/>
            <a:miter lim="800000"/>
            <a:headEnd/>
            <a:tailEnd/>
          </a:ln>
        </p:spPr>
      </p:pic>
      <p:sp>
        <p:nvSpPr>
          <p:cNvPr id="4" name="textruta 3">
            <a:extLst>
              <a:ext uri="{FF2B5EF4-FFF2-40B4-BE49-F238E27FC236}">
                <a16:creationId xmlns:a16="http://schemas.microsoft.com/office/drawing/2014/main" id="{750E9532-16D9-45B6-A636-E7D0C52C8047}"/>
              </a:ext>
            </a:extLst>
          </p:cNvPr>
          <p:cNvSpPr txBox="1"/>
          <p:nvPr/>
        </p:nvSpPr>
        <p:spPr>
          <a:xfrm>
            <a:off x="0" y="1070795"/>
            <a:ext cx="12192000" cy="3785652"/>
          </a:xfrm>
          <a:prstGeom prst="rect">
            <a:avLst/>
          </a:prstGeom>
          <a:noFill/>
        </p:spPr>
        <p:txBody>
          <a:bodyPr wrap="square" rtlCol="0">
            <a:spAutoFit/>
          </a:bodyPr>
          <a:lstStyle/>
          <a:p>
            <a:pPr algn="ctr"/>
            <a:r>
              <a:rPr lang="sv-SE" sz="8000" dirty="0">
                <a:solidFill>
                  <a:schemeClr val="accent5">
                    <a:lumMod val="75000"/>
                  </a:schemeClr>
                </a:solidFill>
                <a:latin typeface="Arial Black" panose="020B0A04020102020204" pitchFamily="34" charset="0"/>
              </a:rPr>
              <a:t>Smålands Skidförbund tackar för ert deltagande</a:t>
            </a:r>
          </a:p>
        </p:txBody>
      </p:sp>
    </p:spTree>
    <p:extLst>
      <p:ext uri="{BB962C8B-B14F-4D97-AF65-F5344CB8AC3E}">
        <p14:creationId xmlns:p14="http://schemas.microsoft.com/office/powerpoint/2010/main" val="293635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3" descr="Smsf_liten.bmp">
            <a:extLst>
              <a:ext uri="{FF2B5EF4-FFF2-40B4-BE49-F238E27FC236}">
                <a16:creationId xmlns:a16="http://schemas.microsoft.com/office/drawing/2014/main" id="{792CE5A2-5E16-4C12-914B-19C50671B78F}"/>
              </a:ext>
            </a:extLst>
          </p:cNvPr>
          <p:cNvPicPr>
            <a:picLocks noChangeAspect="1"/>
          </p:cNvPicPr>
          <p:nvPr/>
        </p:nvPicPr>
        <p:blipFill>
          <a:blip r:embed="rId2" cstate="print"/>
          <a:srcRect/>
          <a:stretch>
            <a:fillRect/>
          </a:stretch>
        </p:blipFill>
        <p:spPr bwMode="auto">
          <a:xfrm>
            <a:off x="579129" y="5592790"/>
            <a:ext cx="877137" cy="928733"/>
          </a:xfrm>
          <a:prstGeom prst="rect">
            <a:avLst/>
          </a:prstGeom>
          <a:noFill/>
          <a:ln w="9525">
            <a:noFill/>
            <a:miter lim="800000"/>
            <a:headEnd/>
            <a:tailEnd/>
          </a:ln>
        </p:spPr>
      </p:pic>
      <p:sp>
        <p:nvSpPr>
          <p:cNvPr id="7" name="textruta 6">
            <a:extLst>
              <a:ext uri="{FF2B5EF4-FFF2-40B4-BE49-F238E27FC236}">
                <a16:creationId xmlns:a16="http://schemas.microsoft.com/office/drawing/2014/main" id="{763509DD-CB2C-4F0E-AABC-99AFFA08A3DB}"/>
              </a:ext>
            </a:extLst>
          </p:cNvPr>
          <p:cNvSpPr txBox="1"/>
          <p:nvPr/>
        </p:nvSpPr>
        <p:spPr>
          <a:xfrm>
            <a:off x="1850588" y="531208"/>
            <a:ext cx="10219492" cy="5878532"/>
          </a:xfrm>
          <a:prstGeom prst="rect">
            <a:avLst/>
          </a:prstGeom>
          <a:noFill/>
        </p:spPr>
        <p:txBody>
          <a:bodyPr wrap="square" rtlCol="0">
            <a:spAutoFit/>
          </a:bodyPr>
          <a:lstStyle/>
          <a:p>
            <a:r>
              <a:rPr lang="sv-SE" sz="4000" dirty="0">
                <a:solidFill>
                  <a:schemeClr val="accent1">
                    <a:lumMod val="75000"/>
                  </a:schemeClr>
                </a:solidFill>
                <a:latin typeface="Arial Black" panose="020B0A04020102020204" pitchFamily="34" charset="0"/>
              </a:rPr>
              <a:t>FOLKSAM CUP OCH SKI TEAM CUP</a:t>
            </a:r>
          </a:p>
          <a:p>
            <a:endParaRPr lang="sv-SE" sz="2400" dirty="0">
              <a:solidFill>
                <a:schemeClr val="accent1">
                  <a:lumMod val="75000"/>
                </a:schemeClr>
              </a:solidFill>
              <a:latin typeface="Arial Black" panose="020B0A04020102020204" pitchFamily="34" charset="0"/>
            </a:endParaRPr>
          </a:p>
          <a:p>
            <a:r>
              <a:rPr lang="sv-SE" sz="2400" dirty="0">
                <a:solidFill>
                  <a:schemeClr val="accent1">
                    <a:lumMod val="75000"/>
                  </a:schemeClr>
                </a:solidFill>
                <a:latin typeface="Arial Black" panose="020B0A04020102020204" pitchFamily="34" charset="0"/>
              </a:rPr>
              <a:t>Smålands Skidförbund sköter anmälan och betalning till finalerna. Sista anmälan för finalerna måste göras via tävlingskalendern senast måndag 15/1. </a:t>
            </a:r>
          </a:p>
          <a:p>
            <a:endParaRPr lang="sv-SE" sz="2400" dirty="0">
              <a:solidFill>
                <a:schemeClr val="accent1">
                  <a:lumMod val="75000"/>
                </a:schemeClr>
              </a:solidFill>
              <a:latin typeface="Arial Black" panose="020B0A04020102020204" pitchFamily="34" charset="0"/>
            </a:endParaRPr>
          </a:p>
          <a:p>
            <a:r>
              <a:rPr lang="sv-SE" sz="2400" dirty="0">
                <a:solidFill>
                  <a:schemeClr val="accent1">
                    <a:lumMod val="75000"/>
                  </a:schemeClr>
                </a:solidFill>
                <a:latin typeface="Arial Black" panose="020B0A04020102020204" pitchFamily="34" charset="0"/>
              </a:rPr>
              <a:t>Ev. specialkost måste mailas till Christina på </a:t>
            </a:r>
          </a:p>
          <a:p>
            <a:r>
              <a:rPr lang="sv-SE" sz="2400" dirty="0">
                <a:solidFill>
                  <a:schemeClr val="accent1">
                    <a:lumMod val="75000"/>
                  </a:schemeClr>
                </a:solidFill>
                <a:latin typeface="Arial Black" panose="020B0A04020102020204" pitchFamily="34" charset="0"/>
              </a:rPr>
              <a:t>smaland@skidor.com även detta senast 15/1.</a:t>
            </a:r>
          </a:p>
          <a:p>
            <a:endParaRPr lang="sv-SE" sz="2400" dirty="0">
              <a:solidFill>
                <a:schemeClr val="accent1">
                  <a:lumMod val="75000"/>
                </a:schemeClr>
              </a:solidFill>
              <a:latin typeface="Arial Black" panose="020B0A04020102020204" pitchFamily="34" charset="0"/>
            </a:endParaRPr>
          </a:p>
          <a:p>
            <a:r>
              <a:rPr lang="sv-SE" sz="2400" dirty="0">
                <a:solidFill>
                  <a:schemeClr val="accent1">
                    <a:lumMod val="75000"/>
                  </a:schemeClr>
                </a:solidFill>
                <a:latin typeface="Arial Black" panose="020B0A04020102020204" pitchFamily="34" charset="0"/>
              </a:rPr>
              <a:t>Eftersom preliminär anmälan ska göras av distrikten redan 8/1 ser vi gärna att anmälan görs redan då, men anmälan kan sen tas bort fram till 15/1 då anmälan stängs. </a:t>
            </a:r>
          </a:p>
          <a:p>
            <a:r>
              <a:rPr lang="sv-SE" sz="2400" dirty="0">
                <a:solidFill>
                  <a:schemeClr val="accent1">
                    <a:lumMod val="75000"/>
                  </a:schemeClr>
                </a:solidFill>
                <a:latin typeface="Arial Black" panose="020B0A04020102020204" pitchFamily="34" charset="0"/>
              </a:rPr>
              <a:t>Efter detta är anmälan bindande.</a:t>
            </a:r>
          </a:p>
          <a:p>
            <a:endParaRPr lang="sv-SE" sz="2400" dirty="0">
              <a:solidFill>
                <a:schemeClr val="accent1">
                  <a:lumMod val="75000"/>
                </a:schemeClr>
              </a:solidFill>
              <a:latin typeface="Arial Black" panose="020B0A04020102020204" pitchFamily="34" charset="0"/>
            </a:endParaRPr>
          </a:p>
          <a:p>
            <a:r>
              <a:rPr lang="sv-SE" sz="2400" dirty="0">
                <a:solidFill>
                  <a:schemeClr val="accent1">
                    <a:lumMod val="75000"/>
                  </a:schemeClr>
                </a:solidFill>
                <a:latin typeface="Arial Black" panose="020B0A04020102020204" pitchFamily="34" charset="0"/>
              </a:rPr>
              <a:t>Inbjudan har gått ut till samtliga klubbar.</a:t>
            </a:r>
          </a:p>
        </p:txBody>
      </p:sp>
    </p:spTree>
    <p:extLst>
      <p:ext uri="{BB962C8B-B14F-4D97-AF65-F5344CB8AC3E}">
        <p14:creationId xmlns:p14="http://schemas.microsoft.com/office/powerpoint/2010/main" val="2373843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3" descr="Smsf_liten.bmp">
            <a:extLst>
              <a:ext uri="{FF2B5EF4-FFF2-40B4-BE49-F238E27FC236}">
                <a16:creationId xmlns:a16="http://schemas.microsoft.com/office/drawing/2014/main" id="{792CE5A2-5E16-4C12-914B-19C50671B78F}"/>
              </a:ext>
            </a:extLst>
          </p:cNvPr>
          <p:cNvPicPr>
            <a:picLocks noChangeAspect="1"/>
          </p:cNvPicPr>
          <p:nvPr/>
        </p:nvPicPr>
        <p:blipFill>
          <a:blip r:embed="rId2" cstate="print"/>
          <a:srcRect/>
          <a:stretch>
            <a:fillRect/>
          </a:stretch>
        </p:blipFill>
        <p:spPr bwMode="auto">
          <a:xfrm>
            <a:off x="579129" y="5592790"/>
            <a:ext cx="877137" cy="928733"/>
          </a:xfrm>
          <a:prstGeom prst="rect">
            <a:avLst/>
          </a:prstGeom>
          <a:noFill/>
          <a:ln w="9525">
            <a:noFill/>
            <a:miter lim="800000"/>
            <a:headEnd/>
            <a:tailEnd/>
          </a:ln>
        </p:spPr>
      </p:pic>
      <p:sp>
        <p:nvSpPr>
          <p:cNvPr id="7" name="textruta 6">
            <a:extLst>
              <a:ext uri="{FF2B5EF4-FFF2-40B4-BE49-F238E27FC236}">
                <a16:creationId xmlns:a16="http://schemas.microsoft.com/office/drawing/2014/main" id="{763509DD-CB2C-4F0E-AABC-99AFFA08A3DB}"/>
              </a:ext>
            </a:extLst>
          </p:cNvPr>
          <p:cNvSpPr txBox="1"/>
          <p:nvPr/>
        </p:nvSpPr>
        <p:spPr>
          <a:xfrm>
            <a:off x="1850588" y="531208"/>
            <a:ext cx="10219492" cy="2185214"/>
          </a:xfrm>
          <a:prstGeom prst="rect">
            <a:avLst/>
          </a:prstGeom>
          <a:noFill/>
        </p:spPr>
        <p:txBody>
          <a:bodyPr wrap="square" rtlCol="0">
            <a:spAutoFit/>
          </a:bodyPr>
          <a:lstStyle/>
          <a:p>
            <a:r>
              <a:rPr lang="sv-SE" sz="4000" dirty="0">
                <a:solidFill>
                  <a:schemeClr val="accent1">
                    <a:lumMod val="75000"/>
                  </a:schemeClr>
                </a:solidFill>
                <a:latin typeface="Arial Black" panose="020B0A04020102020204" pitchFamily="34" charset="0"/>
              </a:rPr>
              <a:t>DAGLÄGER I MELLANDAGARNA</a:t>
            </a:r>
          </a:p>
          <a:p>
            <a:endParaRPr lang="sv-SE" sz="2400" dirty="0">
              <a:solidFill>
                <a:schemeClr val="accent1">
                  <a:lumMod val="75000"/>
                </a:schemeClr>
              </a:solidFill>
              <a:latin typeface="Arial Black" panose="020B0A04020102020204" pitchFamily="34" charset="0"/>
            </a:endParaRPr>
          </a:p>
          <a:p>
            <a:r>
              <a:rPr lang="sv-SE" sz="2400" dirty="0">
                <a:solidFill>
                  <a:schemeClr val="accent1">
                    <a:lumMod val="75000"/>
                  </a:schemeClr>
                </a:solidFill>
                <a:latin typeface="Arial Black" panose="020B0A04020102020204" pitchFamily="34" charset="0"/>
              </a:rPr>
              <a:t>Då vårt traditionella Idreläger </a:t>
            </a:r>
            <a:r>
              <a:rPr lang="sv-SE" sz="2400">
                <a:solidFill>
                  <a:schemeClr val="accent1">
                    <a:lumMod val="75000"/>
                  </a:schemeClr>
                </a:solidFill>
                <a:latin typeface="Arial Black" panose="020B0A04020102020204" pitchFamily="34" charset="0"/>
              </a:rPr>
              <a:t>blev inställt, </a:t>
            </a:r>
            <a:r>
              <a:rPr lang="sv-SE" sz="2400" dirty="0">
                <a:solidFill>
                  <a:schemeClr val="accent1">
                    <a:lumMod val="75000"/>
                  </a:schemeClr>
                </a:solidFill>
                <a:latin typeface="Arial Black" panose="020B0A04020102020204" pitchFamily="34" charset="0"/>
              </a:rPr>
              <a:t>undrar vi om någon klubb kan tänka sig att ordna ett dagläger </a:t>
            </a:r>
            <a:r>
              <a:rPr lang="sv-SE" sz="2400">
                <a:solidFill>
                  <a:schemeClr val="accent1">
                    <a:lumMod val="75000"/>
                  </a:schemeClr>
                </a:solidFill>
                <a:latin typeface="Arial Black" panose="020B0A04020102020204" pitchFamily="34" charset="0"/>
              </a:rPr>
              <a:t>under jullovet?</a:t>
            </a:r>
            <a:endParaRPr lang="sv-SE" sz="2400" dirty="0">
              <a:solidFill>
                <a:schemeClr val="accent1">
                  <a:lumMod val="75000"/>
                </a:schemeClr>
              </a:solidFill>
              <a:latin typeface="Arial Black" panose="020B0A04020102020204" pitchFamily="34" charset="0"/>
            </a:endParaRPr>
          </a:p>
        </p:txBody>
      </p:sp>
    </p:spTree>
    <p:extLst>
      <p:ext uri="{BB962C8B-B14F-4D97-AF65-F5344CB8AC3E}">
        <p14:creationId xmlns:p14="http://schemas.microsoft.com/office/powerpoint/2010/main" val="1340423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3" descr="Smsf_liten.bmp">
            <a:extLst>
              <a:ext uri="{FF2B5EF4-FFF2-40B4-BE49-F238E27FC236}">
                <a16:creationId xmlns:a16="http://schemas.microsoft.com/office/drawing/2014/main" id="{792CE5A2-5E16-4C12-914B-19C50671B78F}"/>
              </a:ext>
            </a:extLst>
          </p:cNvPr>
          <p:cNvPicPr>
            <a:picLocks noChangeAspect="1"/>
          </p:cNvPicPr>
          <p:nvPr/>
        </p:nvPicPr>
        <p:blipFill>
          <a:blip r:embed="rId2" cstate="print"/>
          <a:srcRect/>
          <a:stretch>
            <a:fillRect/>
          </a:stretch>
        </p:blipFill>
        <p:spPr bwMode="auto">
          <a:xfrm>
            <a:off x="579129" y="5592790"/>
            <a:ext cx="877137" cy="928733"/>
          </a:xfrm>
          <a:prstGeom prst="rect">
            <a:avLst/>
          </a:prstGeom>
          <a:noFill/>
          <a:ln w="9525">
            <a:noFill/>
            <a:miter lim="800000"/>
            <a:headEnd/>
            <a:tailEnd/>
          </a:ln>
        </p:spPr>
      </p:pic>
      <p:sp>
        <p:nvSpPr>
          <p:cNvPr id="7" name="textruta 6">
            <a:extLst>
              <a:ext uri="{FF2B5EF4-FFF2-40B4-BE49-F238E27FC236}">
                <a16:creationId xmlns:a16="http://schemas.microsoft.com/office/drawing/2014/main" id="{763509DD-CB2C-4F0E-AABC-99AFFA08A3DB}"/>
              </a:ext>
            </a:extLst>
          </p:cNvPr>
          <p:cNvSpPr txBox="1"/>
          <p:nvPr/>
        </p:nvSpPr>
        <p:spPr>
          <a:xfrm>
            <a:off x="1850588" y="531208"/>
            <a:ext cx="10219492" cy="4770537"/>
          </a:xfrm>
          <a:prstGeom prst="rect">
            <a:avLst/>
          </a:prstGeom>
          <a:noFill/>
        </p:spPr>
        <p:txBody>
          <a:bodyPr wrap="square" rtlCol="0">
            <a:spAutoFit/>
          </a:bodyPr>
          <a:lstStyle/>
          <a:p>
            <a:r>
              <a:rPr lang="sv-SE" sz="4000" dirty="0">
                <a:solidFill>
                  <a:schemeClr val="accent1">
                    <a:lumMod val="75000"/>
                  </a:schemeClr>
                </a:solidFill>
                <a:latin typeface="Arial Black" panose="020B0A04020102020204" pitchFamily="34" charset="0"/>
              </a:rPr>
              <a:t>KOMMA IGÅNG PÅ SSF TA</a:t>
            </a:r>
            <a:endParaRPr lang="sv-SE" sz="2400" dirty="0">
              <a:solidFill>
                <a:schemeClr val="accent1">
                  <a:lumMod val="75000"/>
                </a:schemeClr>
              </a:solidFill>
              <a:latin typeface="Arial Black" panose="020B0A04020102020204" pitchFamily="34" charset="0"/>
            </a:endParaRPr>
          </a:p>
          <a:p>
            <a:endParaRPr lang="sv-SE" sz="2400" dirty="0">
              <a:solidFill>
                <a:schemeClr val="accent1">
                  <a:lumMod val="75000"/>
                </a:schemeClr>
              </a:solidFill>
              <a:latin typeface="Arial Black" panose="020B0A04020102020204" pitchFamily="34" charset="0"/>
            </a:endParaRPr>
          </a:p>
          <a:p>
            <a:pPr marL="342900" indent="-342900">
              <a:buFont typeface="Wingdings" panose="05000000000000000000" pitchFamily="2" charset="2"/>
              <a:buChar char="§"/>
            </a:pPr>
            <a:r>
              <a:rPr lang="sv-SE" sz="2400" dirty="0">
                <a:solidFill>
                  <a:schemeClr val="accent1">
                    <a:lumMod val="75000"/>
                  </a:schemeClr>
                </a:solidFill>
                <a:latin typeface="Arial Black" panose="020B0A04020102020204" pitchFamily="34" charset="0"/>
              </a:rPr>
              <a:t>Logga in på din förening i Idrotten Online</a:t>
            </a:r>
          </a:p>
          <a:p>
            <a:pPr marL="342900" indent="-342900">
              <a:buFont typeface="Wingdings" panose="05000000000000000000" pitchFamily="2" charset="2"/>
              <a:buChar char="§"/>
            </a:pPr>
            <a:r>
              <a:rPr lang="sv-SE" sz="2400" dirty="0">
                <a:solidFill>
                  <a:schemeClr val="accent1">
                    <a:lumMod val="75000"/>
                  </a:schemeClr>
                </a:solidFill>
                <a:latin typeface="Arial Black" panose="020B0A04020102020204" pitchFamily="34" charset="0"/>
              </a:rPr>
              <a:t>Ny inloggning på SSF TA med hjälp av Freja ID </a:t>
            </a:r>
          </a:p>
          <a:p>
            <a:pPr marL="342900" indent="-342900">
              <a:buFont typeface="Wingdings" panose="05000000000000000000" pitchFamily="2" charset="2"/>
              <a:buChar char="§"/>
            </a:pPr>
            <a:r>
              <a:rPr lang="sv-SE" sz="2400" dirty="0">
                <a:solidFill>
                  <a:schemeClr val="accent1">
                    <a:lumMod val="75000"/>
                  </a:schemeClr>
                </a:solidFill>
                <a:latin typeface="Arial Black" panose="020B0A04020102020204" pitchFamily="34" charset="0"/>
              </a:rPr>
              <a:t>Klicka ned den gula ”rutan” överst på sidan</a:t>
            </a:r>
          </a:p>
          <a:p>
            <a:pPr marL="342900" indent="-342900">
              <a:buFont typeface="Wingdings" panose="05000000000000000000" pitchFamily="2" charset="2"/>
              <a:buChar char="§"/>
            </a:pPr>
            <a:r>
              <a:rPr lang="sv-SE" sz="2400" dirty="0">
                <a:solidFill>
                  <a:schemeClr val="accent1">
                    <a:lumMod val="75000"/>
                  </a:schemeClr>
                </a:solidFill>
                <a:latin typeface="Arial Black" panose="020B0A04020102020204" pitchFamily="34" charset="0"/>
              </a:rPr>
              <a:t>Välj evenemang och sedan Nytt evenemang under Funktioner </a:t>
            </a:r>
          </a:p>
          <a:p>
            <a:pPr marL="342900" indent="-342900">
              <a:buFont typeface="Wingdings" panose="05000000000000000000" pitchFamily="2" charset="2"/>
              <a:buChar char="§"/>
            </a:pPr>
            <a:r>
              <a:rPr lang="sv-SE" sz="2400" dirty="0">
                <a:solidFill>
                  <a:schemeClr val="accent1">
                    <a:lumMod val="75000"/>
                  </a:schemeClr>
                </a:solidFill>
                <a:latin typeface="Arial Black" panose="020B0A04020102020204" pitchFamily="34" charset="0"/>
              </a:rPr>
              <a:t>Namnge tävlingen och fortsätt att fylla i resterande rutor </a:t>
            </a:r>
          </a:p>
          <a:p>
            <a:pPr marL="342900" indent="-342900">
              <a:buFont typeface="Wingdings" panose="05000000000000000000" pitchFamily="2" charset="2"/>
              <a:buChar char="§"/>
            </a:pPr>
            <a:r>
              <a:rPr lang="sv-SE" sz="2400" dirty="0">
                <a:solidFill>
                  <a:schemeClr val="accent1">
                    <a:lumMod val="75000"/>
                  </a:schemeClr>
                </a:solidFill>
                <a:latin typeface="Arial Black" panose="020B0A04020102020204" pitchFamily="34" charset="0"/>
              </a:rPr>
              <a:t>Välj klass, disciplin och distans</a:t>
            </a:r>
          </a:p>
          <a:p>
            <a:pPr marL="342900" indent="-342900">
              <a:buFont typeface="Wingdings" panose="05000000000000000000" pitchFamily="2" charset="2"/>
              <a:buChar char="§"/>
            </a:pPr>
            <a:r>
              <a:rPr lang="sv-SE" sz="2400" dirty="0">
                <a:solidFill>
                  <a:schemeClr val="accent1">
                    <a:lumMod val="75000"/>
                  </a:schemeClr>
                </a:solidFill>
                <a:latin typeface="Arial Black" panose="020B0A04020102020204" pitchFamily="34" charset="0"/>
              </a:rPr>
              <a:t>Slutligen spara evenemanget och sänd ett mejl till Christina på Sm. SF så godkänner hon tävlingen så kommer den upp i tävlingskalendern</a:t>
            </a:r>
          </a:p>
        </p:txBody>
      </p:sp>
    </p:spTree>
    <p:extLst>
      <p:ext uri="{BB962C8B-B14F-4D97-AF65-F5344CB8AC3E}">
        <p14:creationId xmlns:p14="http://schemas.microsoft.com/office/powerpoint/2010/main" val="135937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3" descr="Smsf_liten.bmp">
            <a:extLst>
              <a:ext uri="{FF2B5EF4-FFF2-40B4-BE49-F238E27FC236}">
                <a16:creationId xmlns:a16="http://schemas.microsoft.com/office/drawing/2014/main" id="{792CE5A2-5E16-4C12-914B-19C50671B78F}"/>
              </a:ext>
            </a:extLst>
          </p:cNvPr>
          <p:cNvPicPr>
            <a:picLocks noChangeAspect="1"/>
          </p:cNvPicPr>
          <p:nvPr/>
        </p:nvPicPr>
        <p:blipFill>
          <a:blip r:embed="rId2" cstate="print"/>
          <a:srcRect/>
          <a:stretch>
            <a:fillRect/>
          </a:stretch>
        </p:blipFill>
        <p:spPr bwMode="auto">
          <a:xfrm>
            <a:off x="579129" y="5592790"/>
            <a:ext cx="877137" cy="928733"/>
          </a:xfrm>
          <a:prstGeom prst="rect">
            <a:avLst/>
          </a:prstGeom>
          <a:noFill/>
          <a:ln w="9525">
            <a:noFill/>
            <a:miter lim="800000"/>
            <a:headEnd/>
            <a:tailEnd/>
          </a:ln>
        </p:spPr>
      </p:pic>
      <p:sp>
        <p:nvSpPr>
          <p:cNvPr id="7" name="textruta 6">
            <a:extLst>
              <a:ext uri="{FF2B5EF4-FFF2-40B4-BE49-F238E27FC236}">
                <a16:creationId xmlns:a16="http://schemas.microsoft.com/office/drawing/2014/main" id="{763509DD-CB2C-4F0E-AABC-99AFFA08A3DB}"/>
              </a:ext>
            </a:extLst>
          </p:cNvPr>
          <p:cNvSpPr txBox="1"/>
          <p:nvPr/>
        </p:nvSpPr>
        <p:spPr>
          <a:xfrm>
            <a:off x="1850588" y="531208"/>
            <a:ext cx="10219492" cy="5139869"/>
          </a:xfrm>
          <a:prstGeom prst="rect">
            <a:avLst/>
          </a:prstGeom>
          <a:noFill/>
        </p:spPr>
        <p:txBody>
          <a:bodyPr wrap="square" rtlCol="0">
            <a:spAutoFit/>
          </a:bodyPr>
          <a:lstStyle/>
          <a:p>
            <a:r>
              <a:rPr lang="sv-SE" sz="4000" dirty="0">
                <a:solidFill>
                  <a:schemeClr val="accent1">
                    <a:lumMod val="75000"/>
                  </a:schemeClr>
                </a:solidFill>
                <a:latin typeface="Arial Black" panose="020B0A04020102020204" pitchFamily="34" charset="0"/>
              </a:rPr>
              <a:t>RESULTAT OCH PRISUTDELNING</a:t>
            </a:r>
          </a:p>
          <a:p>
            <a:endParaRPr lang="sv-SE" sz="2400" dirty="0">
              <a:solidFill>
                <a:schemeClr val="accent1">
                  <a:lumMod val="75000"/>
                </a:schemeClr>
              </a:solidFill>
              <a:latin typeface="Arial Black" panose="020B0A04020102020204" pitchFamily="34" charset="0"/>
            </a:endParaRPr>
          </a:p>
          <a:p>
            <a:r>
              <a:rPr lang="sv-SE" sz="2400" dirty="0">
                <a:solidFill>
                  <a:schemeClr val="accent1">
                    <a:lumMod val="75000"/>
                  </a:schemeClr>
                </a:solidFill>
                <a:latin typeface="Arial Black" panose="020B0A04020102020204" pitchFamily="34" charset="0"/>
              </a:rPr>
              <a:t>Barn och ungdomar är olika, det som upplevs som en häftig och inspirerande upplevelse för en individ, är jobbigt och utsatt för en annan. Utifrån det uppmanar vi våra föreningar att erbjuda olika upplägg av prisutdelningar.</a:t>
            </a:r>
          </a:p>
          <a:p>
            <a:endParaRPr lang="sv-SE" sz="2400" dirty="0">
              <a:solidFill>
                <a:schemeClr val="accent1">
                  <a:lumMod val="75000"/>
                </a:schemeClr>
              </a:solidFill>
              <a:latin typeface="Arial Black" panose="020B0A04020102020204" pitchFamily="34" charset="0"/>
            </a:endParaRPr>
          </a:p>
          <a:p>
            <a:r>
              <a:rPr lang="sv-SE" sz="2400" dirty="0">
                <a:solidFill>
                  <a:schemeClr val="accent1">
                    <a:lumMod val="75000"/>
                  </a:schemeClr>
                </a:solidFill>
                <a:latin typeface="Arial Black" panose="020B0A04020102020204" pitchFamily="34" charset="0"/>
              </a:rPr>
              <a:t>Genom att det ser olika ut inom våra distrikt finns möjlighet att fler barn får uppleva olika former av prisutdelningar och ta med sig positiva minnen.</a:t>
            </a:r>
          </a:p>
          <a:p>
            <a:endParaRPr lang="sv-SE" sz="2400" dirty="0">
              <a:solidFill>
                <a:schemeClr val="accent1">
                  <a:lumMod val="75000"/>
                </a:schemeClr>
              </a:solidFill>
              <a:latin typeface="Arial Black" panose="020B0A04020102020204" pitchFamily="34" charset="0"/>
            </a:endParaRPr>
          </a:p>
          <a:p>
            <a:r>
              <a:rPr lang="sv-SE" sz="2400" dirty="0">
                <a:solidFill>
                  <a:schemeClr val="accent1">
                    <a:lumMod val="75000"/>
                  </a:schemeClr>
                </a:solidFill>
                <a:latin typeface="Arial Black" panose="020B0A04020102020204" pitchFamily="34" charset="0"/>
              </a:rPr>
              <a:t>Informera i PM hur och när prisutdelning kommer att genomföras, samt antal pris i respektive klass.</a:t>
            </a:r>
          </a:p>
        </p:txBody>
      </p:sp>
    </p:spTree>
    <p:extLst>
      <p:ext uri="{BB962C8B-B14F-4D97-AF65-F5344CB8AC3E}">
        <p14:creationId xmlns:p14="http://schemas.microsoft.com/office/powerpoint/2010/main" val="2269955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3" descr="Smsf_liten.bmp">
            <a:extLst>
              <a:ext uri="{FF2B5EF4-FFF2-40B4-BE49-F238E27FC236}">
                <a16:creationId xmlns:a16="http://schemas.microsoft.com/office/drawing/2014/main" id="{792CE5A2-5E16-4C12-914B-19C50671B78F}"/>
              </a:ext>
            </a:extLst>
          </p:cNvPr>
          <p:cNvPicPr>
            <a:picLocks noChangeAspect="1"/>
          </p:cNvPicPr>
          <p:nvPr/>
        </p:nvPicPr>
        <p:blipFill>
          <a:blip r:embed="rId2" cstate="print"/>
          <a:srcRect/>
          <a:stretch>
            <a:fillRect/>
          </a:stretch>
        </p:blipFill>
        <p:spPr bwMode="auto">
          <a:xfrm>
            <a:off x="579129" y="5592790"/>
            <a:ext cx="877137" cy="928733"/>
          </a:xfrm>
          <a:prstGeom prst="rect">
            <a:avLst/>
          </a:prstGeom>
          <a:noFill/>
          <a:ln w="9525">
            <a:noFill/>
            <a:miter lim="800000"/>
            <a:headEnd/>
            <a:tailEnd/>
          </a:ln>
        </p:spPr>
      </p:pic>
      <p:sp>
        <p:nvSpPr>
          <p:cNvPr id="7" name="textruta 6">
            <a:extLst>
              <a:ext uri="{FF2B5EF4-FFF2-40B4-BE49-F238E27FC236}">
                <a16:creationId xmlns:a16="http://schemas.microsoft.com/office/drawing/2014/main" id="{763509DD-CB2C-4F0E-AABC-99AFFA08A3DB}"/>
              </a:ext>
            </a:extLst>
          </p:cNvPr>
          <p:cNvSpPr txBox="1"/>
          <p:nvPr/>
        </p:nvSpPr>
        <p:spPr>
          <a:xfrm>
            <a:off x="1850588" y="531208"/>
            <a:ext cx="10219492" cy="5755422"/>
          </a:xfrm>
          <a:prstGeom prst="rect">
            <a:avLst/>
          </a:prstGeom>
          <a:noFill/>
        </p:spPr>
        <p:txBody>
          <a:bodyPr wrap="square" rtlCol="0">
            <a:spAutoFit/>
          </a:bodyPr>
          <a:lstStyle/>
          <a:p>
            <a:r>
              <a:rPr lang="sv-SE" sz="4000" dirty="0">
                <a:solidFill>
                  <a:schemeClr val="accent1">
                    <a:lumMod val="75000"/>
                  </a:schemeClr>
                </a:solidFill>
                <a:latin typeface="Arial Black" panose="020B0A04020102020204" pitchFamily="34" charset="0"/>
              </a:rPr>
              <a:t>RESULTATLISTOR</a:t>
            </a:r>
          </a:p>
          <a:p>
            <a:endParaRPr lang="sv-SE" sz="4000" dirty="0">
              <a:solidFill>
                <a:schemeClr val="accent1">
                  <a:lumMod val="75000"/>
                </a:schemeClr>
              </a:solidFill>
              <a:latin typeface="Arial Black" panose="020B0A04020102020204" pitchFamily="34" charset="0"/>
            </a:endParaRPr>
          </a:p>
          <a:p>
            <a:r>
              <a:rPr lang="sv-SE" sz="2400" dirty="0">
                <a:solidFill>
                  <a:schemeClr val="accent1">
                    <a:lumMod val="75000"/>
                  </a:schemeClr>
                </a:solidFill>
                <a:latin typeface="Arial Black" panose="020B0A04020102020204" pitchFamily="34" charset="0"/>
              </a:rPr>
              <a:t>För längdskidor gäller endast prova på klass upp till och med åtta år. Det innebär att ingen tidtagning eller masstart då är tillåten.</a:t>
            </a:r>
          </a:p>
          <a:p>
            <a:r>
              <a:rPr lang="sv-SE" sz="2400" dirty="0">
                <a:solidFill>
                  <a:schemeClr val="accent1">
                    <a:lumMod val="75000"/>
                  </a:schemeClr>
                </a:solidFill>
                <a:latin typeface="Arial Black" panose="020B0A04020102020204" pitchFamily="34" charset="0"/>
              </a:rPr>
              <a:t>För 9-10 år får tid tas, alla resultatrapportering ska ske i startordning.</a:t>
            </a:r>
          </a:p>
          <a:p>
            <a:r>
              <a:rPr lang="sv-SE" sz="2400" dirty="0">
                <a:solidFill>
                  <a:schemeClr val="accent1">
                    <a:lumMod val="75000"/>
                  </a:schemeClr>
                </a:solidFill>
                <a:latin typeface="Arial Black" panose="020B0A04020102020204" pitchFamily="34" charset="0"/>
              </a:rPr>
              <a:t>I dagsläget finns i övrigt inga regler gällande resultatlistor, men Svenska Skidförbundet rekommenderar att resultatlistor endast presenteras digitalt.</a:t>
            </a:r>
          </a:p>
          <a:p>
            <a:r>
              <a:rPr lang="sv-SE" sz="2400" dirty="0">
                <a:solidFill>
                  <a:schemeClr val="accent1">
                    <a:lumMod val="75000"/>
                  </a:schemeClr>
                </a:solidFill>
                <a:latin typeface="Arial Black" panose="020B0A04020102020204" pitchFamily="34" charset="0"/>
              </a:rPr>
              <a:t>En uppmaning från SSF är att samtliga arrangörer och speakers tänker på att lyfta deltagarna, berömma insatsen och prestationen utan alltför stort fokus på resultat. Sträva efter en glädjefylld atmosfär med musik när det passar.</a:t>
            </a:r>
          </a:p>
        </p:txBody>
      </p:sp>
    </p:spTree>
    <p:extLst>
      <p:ext uri="{BB962C8B-B14F-4D97-AF65-F5344CB8AC3E}">
        <p14:creationId xmlns:p14="http://schemas.microsoft.com/office/powerpoint/2010/main" val="3657402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3" descr="Smsf_liten.bmp">
            <a:extLst>
              <a:ext uri="{FF2B5EF4-FFF2-40B4-BE49-F238E27FC236}">
                <a16:creationId xmlns:a16="http://schemas.microsoft.com/office/drawing/2014/main" id="{792CE5A2-5E16-4C12-914B-19C50671B78F}"/>
              </a:ext>
            </a:extLst>
          </p:cNvPr>
          <p:cNvPicPr>
            <a:picLocks noChangeAspect="1"/>
          </p:cNvPicPr>
          <p:nvPr/>
        </p:nvPicPr>
        <p:blipFill>
          <a:blip r:embed="rId2" cstate="print"/>
          <a:srcRect/>
          <a:stretch>
            <a:fillRect/>
          </a:stretch>
        </p:blipFill>
        <p:spPr bwMode="auto">
          <a:xfrm>
            <a:off x="579129" y="5592790"/>
            <a:ext cx="877137" cy="928733"/>
          </a:xfrm>
          <a:prstGeom prst="rect">
            <a:avLst/>
          </a:prstGeom>
          <a:noFill/>
          <a:ln w="9525">
            <a:noFill/>
            <a:miter lim="800000"/>
            <a:headEnd/>
            <a:tailEnd/>
          </a:ln>
        </p:spPr>
      </p:pic>
      <p:sp>
        <p:nvSpPr>
          <p:cNvPr id="7" name="textruta 6">
            <a:extLst>
              <a:ext uri="{FF2B5EF4-FFF2-40B4-BE49-F238E27FC236}">
                <a16:creationId xmlns:a16="http://schemas.microsoft.com/office/drawing/2014/main" id="{763509DD-CB2C-4F0E-AABC-99AFFA08A3DB}"/>
              </a:ext>
            </a:extLst>
          </p:cNvPr>
          <p:cNvSpPr txBox="1"/>
          <p:nvPr/>
        </p:nvSpPr>
        <p:spPr>
          <a:xfrm>
            <a:off x="1850588" y="531208"/>
            <a:ext cx="10219492" cy="5878532"/>
          </a:xfrm>
          <a:prstGeom prst="rect">
            <a:avLst/>
          </a:prstGeom>
          <a:noFill/>
        </p:spPr>
        <p:txBody>
          <a:bodyPr wrap="square" rtlCol="0">
            <a:spAutoFit/>
          </a:bodyPr>
          <a:lstStyle/>
          <a:p>
            <a:r>
              <a:rPr lang="sv-SE" sz="4000" dirty="0">
                <a:solidFill>
                  <a:schemeClr val="accent1">
                    <a:lumMod val="75000"/>
                  </a:schemeClr>
                </a:solidFill>
                <a:latin typeface="Arial Black" panose="020B0A04020102020204" pitchFamily="34" charset="0"/>
              </a:rPr>
              <a:t>PRISER</a:t>
            </a:r>
          </a:p>
          <a:p>
            <a:endParaRPr lang="sv-SE" sz="2400" dirty="0">
              <a:solidFill>
                <a:schemeClr val="accent1">
                  <a:lumMod val="75000"/>
                </a:schemeClr>
              </a:solidFill>
              <a:latin typeface="Arial Black" panose="020B0A04020102020204" pitchFamily="34" charset="0"/>
            </a:endParaRPr>
          </a:p>
          <a:p>
            <a:r>
              <a:rPr lang="sv-SE" sz="2400" dirty="0">
                <a:solidFill>
                  <a:schemeClr val="accent1">
                    <a:lumMod val="75000"/>
                  </a:schemeClr>
                </a:solidFill>
                <a:latin typeface="Arial Black" panose="020B0A04020102020204" pitchFamily="34" charset="0"/>
              </a:rPr>
              <a:t>Det finns inga regler i regelboken om antal priser en arrangör ska dela ut. Här följer några rekommendationer:</a:t>
            </a:r>
          </a:p>
          <a:p>
            <a:r>
              <a:rPr lang="sv-SE" sz="2400" dirty="0">
                <a:solidFill>
                  <a:schemeClr val="accent1">
                    <a:lumMod val="75000"/>
                  </a:schemeClr>
                </a:solidFill>
                <a:latin typeface="Arial Black" panose="020B0A04020102020204" pitchFamily="34" charset="0"/>
              </a:rPr>
              <a:t>Upp till 8 år</a:t>
            </a:r>
            <a:br>
              <a:rPr lang="sv-SE" sz="2400" dirty="0">
                <a:solidFill>
                  <a:schemeClr val="accent1">
                    <a:lumMod val="75000"/>
                  </a:schemeClr>
                </a:solidFill>
                <a:latin typeface="Arial Black" panose="020B0A04020102020204" pitchFamily="34" charset="0"/>
              </a:rPr>
            </a:br>
            <a:r>
              <a:rPr lang="sv-SE" sz="2400" dirty="0">
                <a:solidFill>
                  <a:schemeClr val="accent1">
                    <a:lumMod val="75000"/>
                  </a:schemeClr>
                </a:solidFill>
                <a:latin typeface="Arial Black" panose="020B0A04020102020204" pitchFamily="34" charset="0"/>
              </a:rPr>
              <a:t>SSF uppmanar samtliga arrangörer att alla deltagare får ett pris, sträva efter lika pris till alla deltagare i klassen.</a:t>
            </a:r>
            <a:br>
              <a:rPr lang="sv-SE" sz="2400" dirty="0">
                <a:solidFill>
                  <a:schemeClr val="accent1">
                    <a:lumMod val="75000"/>
                  </a:schemeClr>
                </a:solidFill>
                <a:latin typeface="Arial Black" panose="020B0A04020102020204" pitchFamily="34" charset="0"/>
              </a:rPr>
            </a:br>
            <a:r>
              <a:rPr lang="sv-SE" sz="2400" dirty="0">
                <a:solidFill>
                  <a:schemeClr val="accent1">
                    <a:lumMod val="75000"/>
                  </a:schemeClr>
                </a:solidFill>
                <a:latin typeface="Arial Black" panose="020B0A04020102020204" pitchFamily="34" charset="0"/>
              </a:rPr>
              <a:t>9–12 år</a:t>
            </a:r>
            <a:br>
              <a:rPr lang="sv-SE" sz="2400" dirty="0">
                <a:solidFill>
                  <a:schemeClr val="accent1">
                    <a:lumMod val="75000"/>
                  </a:schemeClr>
                </a:solidFill>
                <a:latin typeface="Arial Black" panose="020B0A04020102020204" pitchFamily="34" charset="0"/>
              </a:rPr>
            </a:br>
            <a:r>
              <a:rPr lang="sv-SE" sz="2400" dirty="0">
                <a:solidFill>
                  <a:schemeClr val="accent1">
                    <a:lumMod val="75000"/>
                  </a:schemeClr>
                </a:solidFill>
                <a:latin typeface="Arial Black" panose="020B0A04020102020204" pitchFamily="34" charset="0"/>
              </a:rPr>
              <a:t>SSF uppmanar samtliga arrangörer att alla deltagare ska få ett pris.</a:t>
            </a:r>
            <a:br>
              <a:rPr lang="sv-SE" sz="2400" dirty="0">
                <a:solidFill>
                  <a:schemeClr val="accent1">
                    <a:lumMod val="75000"/>
                  </a:schemeClr>
                </a:solidFill>
                <a:latin typeface="Arial Black" panose="020B0A04020102020204" pitchFamily="34" charset="0"/>
              </a:rPr>
            </a:br>
            <a:r>
              <a:rPr lang="sv-SE" sz="2400" dirty="0">
                <a:solidFill>
                  <a:schemeClr val="accent1">
                    <a:lumMod val="75000"/>
                  </a:schemeClr>
                </a:solidFill>
                <a:latin typeface="Arial Black" panose="020B0A04020102020204" pitchFamily="34" charset="0"/>
              </a:rPr>
              <a:t>För 9-10 år gäller samma som för -8 år, att sträva efter lika pris till alla.</a:t>
            </a:r>
            <a:br>
              <a:rPr lang="sv-SE" sz="2400" dirty="0">
                <a:solidFill>
                  <a:schemeClr val="accent1">
                    <a:lumMod val="75000"/>
                  </a:schemeClr>
                </a:solidFill>
                <a:latin typeface="Arial Black" panose="020B0A04020102020204" pitchFamily="34" charset="0"/>
              </a:rPr>
            </a:br>
            <a:r>
              <a:rPr lang="sv-SE" sz="2400" dirty="0">
                <a:solidFill>
                  <a:schemeClr val="accent1">
                    <a:lumMod val="75000"/>
                  </a:schemeClr>
                </a:solidFill>
                <a:latin typeface="Arial Black" panose="020B0A04020102020204" pitchFamily="34" charset="0"/>
              </a:rPr>
              <a:t>13–16 år</a:t>
            </a:r>
            <a:br>
              <a:rPr lang="sv-SE" sz="2400" dirty="0">
                <a:solidFill>
                  <a:schemeClr val="accent1">
                    <a:lumMod val="75000"/>
                  </a:schemeClr>
                </a:solidFill>
                <a:latin typeface="Arial Black" panose="020B0A04020102020204" pitchFamily="34" charset="0"/>
              </a:rPr>
            </a:br>
            <a:r>
              <a:rPr lang="sv-SE" sz="2400" dirty="0">
                <a:solidFill>
                  <a:schemeClr val="accent1">
                    <a:lumMod val="75000"/>
                  </a:schemeClr>
                </a:solidFill>
                <a:latin typeface="Arial Black" panose="020B0A04020102020204" pitchFamily="34" charset="0"/>
              </a:rPr>
              <a:t>SSF uppmanar samtliga arrangörer att så många som möjligt får ett pris, minst 30 %</a:t>
            </a:r>
          </a:p>
        </p:txBody>
      </p:sp>
    </p:spTree>
    <p:extLst>
      <p:ext uri="{BB962C8B-B14F-4D97-AF65-F5344CB8AC3E}">
        <p14:creationId xmlns:p14="http://schemas.microsoft.com/office/powerpoint/2010/main" val="4287945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3" descr="Smsf_liten.bmp">
            <a:extLst>
              <a:ext uri="{FF2B5EF4-FFF2-40B4-BE49-F238E27FC236}">
                <a16:creationId xmlns:a16="http://schemas.microsoft.com/office/drawing/2014/main" id="{792CE5A2-5E16-4C12-914B-19C50671B78F}"/>
              </a:ext>
            </a:extLst>
          </p:cNvPr>
          <p:cNvPicPr>
            <a:picLocks noChangeAspect="1"/>
          </p:cNvPicPr>
          <p:nvPr/>
        </p:nvPicPr>
        <p:blipFill>
          <a:blip r:embed="rId2" cstate="print"/>
          <a:srcRect/>
          <a:stretch>
            <a:fillRect/>
          </a:stretch>
        </p:blipFill>
        <p:spPr bwMode="auto">
          <a:xfrm>
            <a:off x="579129" y="5592790"/>
            <a:ext cx="877137" cy="928733"/>
          </a:xfrm>
          <a:prstGeom prst="rect">
            <a:avLst/>
          </a:prstGeom>
          <a:noFill/>
          <a:ln w="9525">
            <a:noFill/>
            <a:miter lim="800000"/>
            <a:headEnd/>
            <a:tailEnd/>
          </a:ln>
        </p:spPr>
      </p:pic>
      <p:sp>
        <p:nvSpPr>
          <p:cNvPr id="7" name="textruta 6">
            <a:extLst>
              <a:ext uri="{FF2B5EF4-FFF2-40B4-BE49-F238E27FC236}">
                <a16:creationId xmlns:a16="http://schemas.microsoft.com/office/drawing/2014/main" id="{763509DD-CB2C-4F0E-AABC-99AFFA08A3DB}"/>
              </a:ext>
            </a:extLst>
          </p:cNvPr>
          <p:cNvSpPr txBox="1"/>
          <p:nvPr/>
        </p:nvSpPr>
        <p:spPr>
          <a:xfrm>
            <a:off x="1850588" y="531208"/>
            <a:ext cx="10219492" cy="5509200"/>
          </a:xfrm>
          <a:prstGeom prst="rect">
            <a:avLst/>
          </a:prstGeom>
          <a:noFill/>
        </p:spPr>
        <p:txBody>
          <a:bodyPr wrap="square" rtlCol="0">
            <a:spAutoFit/>
          </a:bodyPr>
          <a:lstStyle/>
          <a:p>
            <a:r>
              <a:rPr lang="sv-SE" sz="4000" dirty="0">
                <a:solidFill>
                  <a:schemeClr val="accent1">
                    <a:lumMod val="75000"/>
                  </a:schemeClr>
                </a:solidFill>
                <a:latin typeface="Arial Black" panose="020B0A04020102020204" pitchFamily="34" charset="0"/>
              </a:rPr>
              <a:t>PRISUTDELNING</a:t>
            </a:r>
            <a:endParaRPr lang="sv-SE" sz="2400" dirty="0">
              <a:solidFill>
                <a:schemeClr val="accent1">
                  <a:lumMod val="75000"/>
                </a:schemeClr>
              </a:solidFill>
              <a:latin typeface="Arial Black" panose="020B0A04020102020204" pitchFamily="34" charset="0"/>
            </a:endParaRPr>
          </a:p>
          <a:p>
            <a:endParaRPr lang="sv-SE" sz="2400" dirty="0">
              <a:solidFill>
                <a:schemeClr val="accent1">
                  <a:lumMod val="75000"/>
                </a:schemeClr>
              </a:solidFill>
              <a:latin typeface="Arial Black" panose="020B0A04020102020204" pitchFamily="34" charset="0"/>
            </a:endParaRPr>
          </a:p>
          <a:p>
            <a:r>
              <a:rPr lang="sv-SE" sz="2400" dirty="0">
                <a:solidFill>
                  <a:schemeClr val="accent1">
                    <a:lumMod val="75000"/>
                  </a:schemeClr>
                </a:solidFill>
                <a:latin typeface="Arial Black" panose="020B0A04020102020204" pitchFamily="34" charset="0"/>
              </a:rPr>
              <a:t>Pris delas ut direkt efter målgång </a:t>
            </a:r>
          </a:p>
          <a:p>
            <a:r>
              <a:rPr lang="sv-SE" sz="2400" dirty="0">
                <a:solidFill>
                  <a:schemeClr val="accent1">
                    <a:lumMod val="75000"/>
                  </a:schemeClr>
                </a:solidFill>
                <a:latin typeface="Arial Black" panose="020B0A04020102020204" pitchFamily="34" charset="0"/>
              </a:rPr>
              <a:t>Ofta väldigt uppskattat av de allra yngsta, som då får en direkt koppling till aktiviteten.</a:t>
            </a:r>
          </a:p>
          <a:p>
            <a:r>
              <a:rPr lang="sv-SE" sz="2400" dirty="0">
                <a:solidFill>
                  <a:schemeClr val="accent1">
                    <a:lumMod val="75000"/>
                  </a:schemeClr>
                </a:solidFill>
                <a:latin typeface="Arial Black" panose="020B0A04020102020204" pitchFamily="34" charset="0"/>
              </a:rPr>
              <a:t>Upp </a:t>
            </a:r>
            <a:r>
              <a:rPr lang="sv-SE" sz="2400" dirty="0" err="1">
                <a:solidFill>
                  <a:schemeClr val="accent1">
                    <a:lumMod val="75000"/>
                  </a:schemeClr>
                </a:solidFill>
                <a:latin typeface="Arial Black" panose="020B0A04020102020204" pitchFamily="34" charset="0"/>
              </a:rPr>
              <a:t>t.o.m</a:t>
            </a:r>
            <a:r>
              <a:rPr lang="sv-SE" sz="2400" dirty="0">
                <a:solidFill>
                  <a:schemeClr val="accent1">
                    <a:lumMod val="75000"/>
                  </a:schemeClr>
                </a:solidFill>
                <a:latin typeface="Arial Black" panose="020B0A04020102020204" pitchFamily="34" charset="0"/>
              </a:rPr>
              <a:t> 12 år</a:t>
            </a:r>
          </a:p>
          <a:p>
            <a:endParaRPr lang="sv-SE" sz="2400" dirty="0">
              <a:solidFill>
                <a:schemeClr val="accent1">
                  <a:lumMod val="75000"/>
                </a:schemeClr>
              </a:solidFill>
              <a:latin typeface="Arial Black" panose="020B0A04020102020204" pitchFamily="34" charset="0"/>
            </a:endParaRPr>
          </a:p>
          <a:p>
            <a:r>
              <a:rPr lang="sv-SE" sz="2400" dirty="0">
                <a:solidFill>
                  <a:schemeClr val="accent1">
                    <a:lumMod val="75000"/>
                  </a:schemeClr>
                </a:solidFill>
                <a:latin typeface="Arial Black" panose="020B0A04020102020204" pitchFamily="34" charset="0"/>
              </a:rPr>
              <a:t>Läs upp placering 1–3 enligt resultatlistan, resterande läses upp i bokstavsordning eller slumpmässigt.</a:t>
            </a:r>
          </a:p>
          <a:p>
            <a:endParaRPr lang="sv-SE" sz="2400" dirty="0">
              <a:solidFill>
                <a:schemeClr val="accent1">
                  <a:lumMod val="75000"/>
                </a:schemeClr>
              </a:solidFill>
              <a:latin typeface="Arial Black" panose="020B0A04020102020204" pitchFamily="34" charset="0"/>
            </a:endParaRPr>
          </a:p>
          <a:p>
            <a:r>
              <a:rPr lang="sv-SE" sz="2400" dirty="0">
                <a:solidFill>
                  <a:schemeClr val="accent1">
                    <a:lumMod val="75000"/>
                  </a:schemeClr>
                </a:solidFill>
                <a:latin typeface="Arial Black" panose="020B0A04020102020204" pitchFamily="34" charset="0"/>
              </a:rPr>
              <a:t>När det är många deltagare i samma klass (mer än 20 deltagare) rekommenderas att placering 1-3 tas upp, resterande läses upp slumpmässigt för att gå upp och hämta sitt pris. </a:t>
            </a:r>
          </a:p>
        </p:txBody>
      </p:sp>
    </p:spTree>
    <p:extLst>
      <p:ext uri="{BB962C8B-B14F-4D97-AF65-F5344CB8AC3E}">
        <p14:creationId xmlns:p14="http://schemas.microsoft.com/office/powerpoint/2010/main" val="101300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0" name="Rectangle 149">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latshållare för innehåll 3" descr="Smsf_liten.bmp">
            <a:extLst>
              <a:ext uri="{FF2B5EF4-FFF2-40B4-BE49-F238E27FC236}">
                <a16:creationId xmlns:a16="http://schemas.microsoft.com/office/drawing/2014/main" id="{792CE5A2-5E16-4C12-914B-19C50671B78F}"/>
              </a:ext>
            </a:extLst>
          </p:cNvPr>
          <p:cNvPicPr>
            <a:picLocks noChangeAspect="1"/>
          </p:cNvPicPr>
          <p:nvPr/>
        </p:nvPicPr>
        <p:blipFill>
          <a:blip r:embed="rId2" cstate="print"/>
          <a:srcRect/>
          <a:stretch>
            <a:fillRect/>
          </a:stretch>
        </p:blipFill>
        <p:spPr bwMode="auto">
          <a:xfrm>
            <a:off x="579129" y="5592790"/>
            <a:ext cx="877137" cy="928733"/>
          </a:xfrm>
          <a:prstGeom prst="rect">
            <a:avLst/>
          </a:prstGeom>
          <a:noFill/>
          <a:ln w="9525">
            <a:noFill/>
            <a:miter lim="800000"/>
            <a:headEnd/>
            <a:tailEnd/>
          </a:ln>
        </p:spPr>
      </p:pic>
      <p:sp>
        <p:nvSpPr>
          <p:cNvPr id="2" name="textruta 1">
            <a:extLst>
              <a:ext uri="{FF2B5EF4-FFF2-40B4-BE49-F238E27FC236}">
                <a16:creationId xmlns:a16="http://schemas.microsoft.com/office/drawing/2014/main" id="{D6089E49-CFB6-F8E0-5142-8844576E7836}"/>
              </a:ext>
            </a:extLst>
          </p:cNvPr>
          <p:cNvSpPr txBox="1"/>
          <p:nvPr/>
        </p:nvSpPr>
        <p:spPr>
          <a:xfrm>
            <a:off x="1456266" y="1919232"/>
            <a:ext cx="10029041" cy="1754326"/>
          </a:xfrm>
          <a:prstGeom prst="rect">
            <a:avLst/>
          </a:prstGeom>
          <a:noFill/>
        </p:spPr>
        <p:txBody>
          <a:bodyPr wrap="square" rtlCol="0">
            <a:spAutoFit/>
          </a:bodyPr>
          <a:lstStyle/>
          <a:p>
            <a:r>
              <a:rPr lang="sv-SE" sz="3600" dirty="0">
                <a:solidFill>
                  <a:schemeClr val="accent1">
                    <a:lumMod val="75000"/>
                  </a:schemeClr>
                </a:solidFill>
                <a:latin typeface="Arial Black" panose="020B0A04020102020204" pitchFamily="34" charset="0"/>
              </a:rPr>
              <a:t>Regeluppdateringar 2023 ICR &amp; </a:t>
            </a:r>
          </a:p>
          <a:p>
            <a:endParaRPr lang="sv-SE" sz="3600" dirty="0">
              <a:solidFill>
                <a:schemeClr val="accent1">
                  <a:lumMod val="75000"/>
                </a:schemeClr>
              </a:solidFill>
              <a:latin typeface="Arial Black" panose="020B0A04020102020204" pitchFamily="34" charset="0"/>
            </a:endParaRPr>
          </a:p>
          <a:p>
            <a:r>
              <a:rPr lang="sv-SE" sz="3600" dirty="0">
                <a:solidFill>
                  <a:schemeClr val="accent1">
                    <a:lumMod val="75000"/>
                  </a:schemeClr>
                </a:solidFill>
                <a:latin typeface="Arial Black" panose="020B0A04020102020204" pitchFamily="34" charset="0"/>
              </a:rPr>
              <a:t>Nationella regler</a:t>
            </a:r>
            <a:endParaRPr lang="sv-SE" sz="2400" dirty="0">
              <a:solidFill>
                <a:schemeClr val="accent1">
                  <a:lumMod val="75000"/>
                </a:schemeClr>
              </a:solidFill>
              <a:latin typeface="Arial Black" panose="020B0A04020102020204" pitchFamily="34" charset="0"/>
            </a:endParaRPr>
          </a:p>
        </p:txBody>
      </p:sp>
    </p:spTree>
    <p:extLst>
      <p:ext uri="{BB962C8B-B14F-4D97-AF65-F5344CB8AC3E}">
        <p14:creationId xmlns:p14="http://schemas.microsoft.com/office/powerpoint/2010/main" val="112705228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324</TotalTime>
  <Words>723</Words>
  <Application>Microsoft Office PowerPoint</Application>
  <PresentationFormat>Bredbild</PresentationFormat>
  <Paragraphs>80</Paragraphs>
  <Slides>18</Slides>
  <Notes>0</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18</vt:i4>
      </vt:variant>
    </vt:vector>
  </HeadingPairs>
  <TitlesOfParts>
    <vt:vector size="24" baseType="lpstr">
      <vt:lpstr>Arial</vt:lpstr>
      <vt:lpstr>Arial Black</vt:lpstr>
      <vt:lpstr>Calibri</vt:lpstr>
      <vt:lpstr>Calibri Light</vt:lpstr>
      <vt:lpstr>Wingdings</vt:lpstr>
      <vt:lpstr>Office-tema</vt:lpstr>
      <vt:lpstr>Arrangörsträff Smålands Skidförbund 2023/24</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Skidting 2022</dc:title>
  <dc:creator>Johan Ericson</dc:creator>
  <cp:lastModifiedBy>Johan Ericson</cp:lastModifiedBy>
  <cp:revision>21</cp:revision>
  <dcterms:created xsi:type="dcterms:W3CDTF">2022-04-05T22:01:54Z</dcterms:created>
  <dcterms:modified xsi:type="dcterms:W3CDTF">2023-12-18T16:19:18Z</dcterms:modified>
</cp:coreProperties>
</file>